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49.xml"/>
  <Override ContentType="application/vnd.openxmlformats-officedocument.presentationml.slideLayout+xml" PartName="/ppt/slideLayouts/slideLayout7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83.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77.xml"/>
  <Override ContentType="application/vnd.openxmlformats-officedocument.presentationml.slideLayout+xml" PartName="/ppt/slideLayouts/slideLayout82.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39" r:id="rId5"/>
    <p:sldMasterId id="2147483740"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Lst>
  <p:sldSz cy="5143500" cx="9144000"/>
  <p:notesSz cx="6858000" cy="9144000"/>
  <p:embeddedFontLst>
    <p:embeddedFont>
      <p:font typeface="Roboto"/>
      <p:regular r:id="rId18"/>
      <p:bold r:id="rId19"/>
      <p:italic r:id="rId20"/>
      <p:boldItalic r:id="rId21"/>
    </p:embeddedFont>
    <p:embeddedFont>
      <p:font typeface="Montserrat"/>
      <p:regular r:id="rId22"/>
      <p:bold r:id="rId23"/>
      <p:italic r:id="rId24"/>
      <p:boldItalic r:id="rId25"/>
    </p:embeddedFont>
    <p:embeddedFont>
      <p:font typeface="Montserrat Light"/>
      <p:regular r:id="rId26"/>
      <p:bold r:id="rId27"/>
      <p:italic r:id="rId28"/>
      <p:boldItalic r:id="rId2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DFD257EA-D193-4A56-9087-FB30DC01FC60}">
  <a:tblStyle styleId="{DFD257EA-D193-4A56-9087-FB30DC01FC60}"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20" Type="http://schemas.openxmlformats.org/officeDocument/2006/relationships/font" Target="fonts/Roboto-italic.fntdata"/><Relationship Id="rId22" Type="http://schemas.openxmlformats.org/officeDocument/2006/relationships/font" Target="fonts/Montserrat-regular.fntdata"/><Relationship Id="rId21" Type="http://schemas.openxmlformats.org/officeDocument/2006/relationships/font" Target="fonts/Roboto-boldItalic.fntdata"/><Relationship Id="rId24" Type="http://schemas.openxmlformats.org/officeDocument/2006/relationships/font" Target="fonts/Montserrat-italic.fntdata"/><Relationship Id="rId23" Type="http://schemas.openxmlformats.org/officeDocument/2006/relationships/font" Target="fonts/Montserrat-bold.fntdata"/><Relationship Id="rId26" Type="http://schemas.openxmlformats.org/officeDocument/2006/relationships/font" Target="fonts/MontserratLight-regular.fntdata"/><Relationship Id="rId25" Type="http://schemas.openxmlformats.org/officeDocument/2006/relationships/font" Target="fonts/Montserrat-boldItalic.fntdata"/><Relationship Id="rId28" Type="http://schemas.openxmlformats.org/officeDocument/2006/relationships/font" Target="fonts/MontserratLight-italic.fntdata"/><Relationship Id="rId27" Type="http://schemas.openxmlformats.org/officeDocument/2006/relationships/font" Target="fonts/MontserratLight-bold.fntdata"/><Relationship Id="rId29" Type="http://schemas.openxmlformats.org/officeDocument/2006/relationships/font" Target="fonts/MontserratLight-boldItalic.fntdata"/><Relationship Id="rId11" Type="http://schemas.openxmlformats.org/officeDocument/2006/relationships/slide" Target="slides/slide4.xml"/><Relationship Id="rId10" Type="http://schemas.openxmlformats.org/officeDocument/2006/relationships/slide" Target="slides/slide3.xml"/><Relationship Id="rId13" Type="http://schemas.openxmlformats.org/officeDocument/2006/relationships/slide" Target="slides/slide6.xml"/><Relationship Id="rId12" Type="http://schemas.openxmlformats.org/officeDocument/2006/relationships/slide" Target="slides/slide5.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font" Target="fonts/Roboto-bold.fntdata"/><Relationship Id="rId18" Type="http://schemas.openxmlformats.org/officeDocument/2006/relationships/font" Target="fonts/Roboto-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netflix.github.io/chaosmonkey/" TargetMode="Externa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8" name="Shape 948"/>
        <p:cNvGrpSpPr/>
        <p:nvPr/>
      </p:nvGrpSpPr>
      <p:grpSpPr>
        <a:xfrm>
          <a:off x="0" y="0"/>
          <a:ext cx="0" cy="0"/>
          <a:chOff x="0" y="0"/>
          <a:chExt cx="0" cy="0"/>
        </a:xfrm>
      </p:grpSpPr>
      <p:sp>
        <p:nvSpPr>
          <p:cNvPr id="949" name="Google Shape;949;g5954a8a201_2_938: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g5954a8a201_2_9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6" name="Shape 1006"/>
        <p:cNvGrpSpPr/>
        <p:nvPr/>
      </p:nvGrpSpPr>
      <p:grpSpPr>
        <a:xfrm>
          <a:off x="0" y="0"/>
          <a:ext cx="0" cy="0"/>
          <a:chOff x="0" y="0"/>
          <a:chExt cx="0" cy="0"/>
        </a:xfrm>
      </p:grpSpPr>
      <p:sp>
        <p:nvSpPr>
          <p:cNvPr id="1007" name="Google Shape;1007;gfd42066f8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8" name="Google Shape;1008;gfd42066f8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3" name="Shape 953"/>
        <p:cNvGrpSpPr/>
        <p:nvPr/>
      </p:nvGrpSpPr>
      <p:grpSpPr>
        <a:xfrm>
          <a:off x="0" y="0"/>
          <a:ext cx="0" cy="0"/>
          <a:chOff x="0" y="0"/>
          <a:chExt cx="0" cy="0"/>
        </a:xfrm>
      </p:grpSpPr>
      <p:sp>
        <p:nvSpPr>
          <p:cNvPr id="954" name="Google Shape;954;g128d534745e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5" name="Google Shape;955;g128d534745e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GB"/>
              <a:t>We’ll cover a brief history and some of my personal work </a:t>
            </a:r>
            <a:r>
              <a:rPr lang="en-GB"/>
              <a:t>experience</a:t>
            </a:r>
            <a:r>
              <a:rPr lang="en-GB"/>
              <a:t> to provide </a:t>
            </a:r>
            <a:r>
              <a:rPr lang="en-GB"/>
              <a:t>context</a:t>
            </a:r>
            <a:r>
              <a:rPr lang="en-GB"/>
              <a:t> to the requirement of configuration management.</a:t>
            </a:r>
            <a:endParaRPr/>
          </a:p>
          <a:p>
            <a:pPr indent="-298450" lvl="0" marL="457200" rtl="0" algn="l">
              <a:spcBef>
                <a:spcPts val="0"/>
              </a:spcBef>
              <a:spcAft>
                <a:spcPts val="0"/>
              </a:spcAft>
              <a:buSzPts val="1100"/>
              <a:buChar char="-"/>
            </a:pPr>
            <a:r>
              <a:rPr lang="en-GB"/>
              <a:t>We’ll cover mutable vs immutable infrastructure.</a:t>
            </a:r>
            <a:endParaRPr/>
          </a:p>
          <a:p>
            <a:pPr indent="-298450" lvl="0" marL="457200" rtl="0" algn="l">
              <a:spcBef>
                <a:spcPts val="0"/>
              </a:spcBef>
              <a:spcAft>
                <a:spcPts val="0"/>
              </a:spcAft>
              <a:buSzPts val="1100"/>
              <a:buChar char="-"/>
            </a:pPr>
            <a:r>
              <a:rPr lang="en-GB"/>
              <a:t>A deep dive into what </a:t>
            </a:r>
            <a:r>
              <a:rPr lang="en-GB"/>
              <a:t>configuration</a:t>
            </a:r>
            <a:r>
              <a:rPr lang="en-GB"/>
              <a:t> management is.</a:t>
            </a:r>
            <a:endParaRPr/>
          </a:p>
          <a:p>
            <a:pPr indent="-298450" lvl="0" marL="457200" rtl="0" algn="l">
              <a:spcBef>
                <a:spcPts val="0"/>
              </a:spcBef>
              <a:spcAft>
                <a:spcPts val="0"/>
              </a:spcAft>
              <a:buSzPts val="1100"/>
              <a:buChar char="-"/>
            </a:pPr>
            <a:r>
              <a:rPr lang="en-GB"/>
              <a:t>How this is different to Terraform.</a:t>
            </a:r>
            <a:endParaRPr/>
          </a:p>
          <a:p>
            <a:pPr indent="-298450" lvl="0" marL="457200" rtl="0" algn="l">
              <a:spcBef>
                <a:spcPts val="0"/>
              </a:spcBef>
              <a:spcAft>
                <a:spcPts val="0"/>
              </a:spcAft>
              <a:buSzPts val="1100"/>
              <a:buChar char="-"/>
            </a:pPr>
            <a:r>
              <a:rPr lang="en-GB"/>
              <a:t>A brief introduction to Puppet and Chef.</a:t>
            </a:r>
            <a:endParaRPr/>
          </a:p>
          <a:p>
            <a:pPr indent="-298450" lvl="0" marL="457200" rtl="0" algn="l">
              <a:spcBef>
                <a:spcPts val="0"/>
              </a:spcBef>
              <a:spcAft>
                <a:spcPts val="0"/>
              </a:spcAft>
              <a:buSzPts val="1100"/>
              <a:buChar char="-"/>
            </a:pPr>
            <a:r>
              <a:rPr lang="en-GB"/>
              <a:t>Finally what the next mentoring sessions will cover.</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9" name="Shape 959"/>
        <p:cNvGrpSpPr/>
        <p:nvPr/>
      </p:nvGrpSpPr>
      <p:grpSpPr>
        <a:xfrm>
          <a:off x="0" y="0"/>
          <a:ext cx="0" cy="0"/>
          <a:chOff x="0" y="0"/>
          <a:chExt cx="0" cy="0"/>
        </a:xfrm>
      </p:grpSpPr>
      <p:sp>
        <p:nvSpPr>
          <p:cNvPr id="960" name="Google Shape;960;g128d534745e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1" name="Google Shape;961;g128d534745e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t>Manual provisioning:</a:t>
            </a:r>
            <a:endParaRPr b="1"/>
          </a:p>
          <a:p>
            <a:pPr indent="-298450" lvl="0" marL="457200" rtl="0" algn="l">
              <a:spcBef>
                <a:spcPts val="0"/>
              </a:spcBef>
              <a:spcAft>
                <a:spcPts val="0"/>
              </a:spcAft>
              <a:buSzPts val="1100"/>
              <a:buChar char="-"/>
            </a:pPr>
            <a:r>
              <a:rPr lang="en-GB"/>
              <a:t>Rack physical servers</a:t>
            </a:r>
            <a:endParaRPr/>
          </a:p>
          <a:p>
            <a:pPr indent="-298450" lvl="0" marL="457200" rtl="0" algn="l">
              <a:spcBef>
                <a:spcPts val="0"/>
              </a:spcBef>
              <a:spcAft>
                <a:spcPts val="0"/>
              </a:spcAft>
              <a:buSzPts val="1100"/>
              <a:buChar char="-"/>
            </a:pPr>
            <a:r>
              <a:rPr lang="en-GB"/>
              <a:t>Install OS, software</a:t>
            </a:r>
            <a:endParaRPr/>
          </a:p>
          <a:p>
            <a:pPr indent="-298450" lvl="0" marL="457200" rtl="0" algn="l">
              <a:spcBef>
                <a:spcPts val="0"/>
              </a:spcBef>
              <a:spcAft>
                <a:spcPts val="0"/>
              </a:spcAft>
              <a:buSzPts val="1100"/>
              <a:buChar char="-"/>
            </a:pPr>
            <a:r>
              <a:rPr lang="en-GB"/>
              <a:t>Configure Windows features and roles</a:t>
            </a:r>
            <a:endParaRPr/>
          </a:p>
          <a:p>
            <a:pPr indent="-298450" lvl="0" marL="457200" rtl="0" algn="l">
              <a:spcBef>
                <a:spcPts val="0"/>
              </a:spcBef>
              <a:spcAft>
                <a:spcPts val="0"/>
              </a:spcAft>
              <a:buSzPts val="1100"/>
              <a:buChar char="-"/>
            </a:pPr>
            <a:r>
              <a:rPr lang="en-GB"/>
              <a:t>Configure Linux security and settings</a:t>
            </a:r>
            <a:endParaRPr/>
          </a:p>
          <a:p>
            <a:pPr indent="-298450" lvl="0" marL="457200" rtl="0" algn="l">
              <a:spcBef>
                <a:spcPts val="0"/>
              </a:spcBef>
              <a:spcAft>
                <a:spcPts val="0"/>
              </a:spcAft>
              <a:buSzPts val="1100"/>
              <a:buChar char="-"/>
            </a:pPr>
            <a:r>
              <a:rPr lang="en-GB"/>
              <a:t>Repeat process on single servers</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GB"/>
              <a:t>Configuration drift:</a:t>
            </a:r>
            <a:endParaRPr b="1"/>
          </a:p>
          <a:p>
            <a:pPr indent="-298450" lvl="0" marL="457200" rtl="0" algn="l">
              <a:spcBef>
                <a:spcPts val="0"/>
              </a:spcBef>
              <a:spcAft>
                <a:spcPts val="0"/>
              </a:spcAft>
              <a:buSzPts val="1100"/>
              <a:buChar char="-"/>
            </a:pPr>
            <a:r>
              <a:rPr lang="en-GB"/>
              <a:t>Changes to registry settings, services, files, folders, software etc</a:t>
            </a:r>
            <a:endParaRPr/>
          </a:p>
          <a:p>
            <a:pPr indent="-298450" lvl="0" marL="457200" rtl="0" algn="l">
              <a:spcBef>
                <a:spcPts val="0"/>
              </a:spcBef>
              <a:spcAft>
                <a:spcPts val="0"/>
              </a:spcAft>
              <a:buSzPts val="1100"/>
              <a:buChar char="-"/>
            </a:pPr>
            <a:r>
              <a:rPr lang="en-GB"/>
              <a:t>Makes </a:t>
            </a:r>
            <a:r>
              <a:rPr lang="en-GB"/>
              <a:t>ongoing</a:t>
            </a:r>
            <a:r>
              <a:rPr lang="en-GB"/>
              <a:t> management and operations very difficult!</a:t>
            </a:r>
            <a:endParaRPr/>
          </a:p>
          <a:p>
            <a:pPr indent="-298450" lvl="0" marL="457200" rtl="0" algn="l">
              <a:spcBef>
                <a:spcPts val="0"/>
              </a:spcBef>
              <a:spcAft>
                <a:spcPts val="0"/>
              </a:spcAft>
              <a:buSzPts val="1100"/>
              <a:buChar char="-"/>
            </a:pPr>
            <a:r>
              <a:rPr lang="en-GB"/>
              <a:t>Makes software delivery using DevOps very difficult as you may have differing environment configurations which impact production deployments</a:t>
            </a:r>
            <a:endParaRPr/>
          </a:p>
          <a:p>
            <a:pPr indent="-298450" lvl="0" marL="457200" rtl="0" algn="l">
              <a:spcBef>
                <a:spcPts val="0"/>
              </a:spcBef>
              <a:spcAft>
                <a:spcPts val="0"/>
              </a:spcAft>
              <a:buClr>
                <a:schemeClr val="dk1"/>
              </a:buClr>
              <a:buSzPts val="1100"/>
              <a:buChar char="-"/>
            </a:pPr>
            <a:r>
              <a:rPr lang="en-GB">
                <a:solidFill>
                  <a:schemeClr val="dk1"/>
                </a:solidFill>
              </a:rPr>
              <a:t>Troubleshooting problems with servers is a</a:t>
            </a:r>
            <a:r>
              <a:rPr b="1" lang="en-GB">
                <a:solidFill>
                  <a:schemeClr val="dk1"/>
                </a:solidFill>
              </a:rPr>
              <a:t> time-consuming and manually intensive process. </a:t>
            </a:r>
            <a:endParaRPr b="1">
              <a:solidFill>
                <a:schemeClr val="dk1"/>
              </a:solidFill>
            </a:endParaRPr>
          </a:p>
          <a:p>
            <a:pPr indent="-298450" lvl="0" marL="457200" rtl="0" algn="l">
              <a:spcBef>
                <a:spcPts val="0"/>
              </a:spcBef>
              <a:spcAft>
                <a:spcPts val="0"/>
              </a:spcAft>
              <a:buClr>
                <a:schemeClr val="dk1"/>
              </a:buClr>
              <a:buSzPts val="1100"/>
              <a:buChar char="-"/>
            </a:pPr>
            <a:r>
              <a:rPr lang="en-GB">
                <a:solidFill>
                  <a:schemeClr val="dk1"/>
                </a:solidFill>
              </a:rPr>
              <a:t>Without configuration management, you are </a:t>
            </a:r>
            <a:r>
              <a:rPr b="1" lang="en-GB">
                <a:solidFill>
                  <a:schemeClr val="dk1"/>
                </a:solidFill>
              </a:rPr>
              <a:t>unable to make assumptions about your infrastructure </a:t>
            </a:r>
            <a:r>
              <a:rPr lang="en-GB">
                <a:solidFill>
                  <a:schemeClr val="dk1"/>
                </a:solidFill>
              </a:rPr>
              <a:t>— such as which version of Apache you have or whether your colleague configured the machine to follow all the manual steps correctly. </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GB"/>
              <a:t>Automation:</a:t>
            </a:r>
            <a:endParaRPr b="1"/>
          </a:p>
          <a:p>
            <a:pPr indent="-298450" lvl="0" marL="457200" rtl="0" algn="l">
              <a:spcBef>
                <a:spcPts val="0"/>
              </a:spcBef>
              <a:spcAft>
                <a:spcPts val="0"/>
              </a:spcAft>
              <a:buSzPts val="1100"/>
              <a:buChar char="-"/>
            </a:pPr>
            <a:r>
              <a:rPr lang="en-GB"/>
              <a:t>Configuration drift led to a requirement for configuration and change management.</a:t>
            </a:r>
            <a:endParaRPr/>
          </a:p>
          <a:p>
            <a:pPr indent="-298450" lvl="0" marL="457200" rtl="0" algn="l">
              <a:spcBef>
                <a:spcPts val="0"/>
              </a:spcBef>
              <a:spcAft>
                <a:spcPts val="0"/>
              </a:spcAft>
              <a:buSzPts val="1100"/>
              <a:buChar char="-"/>
            </a:pPr>
            <a:r>
              <a:rPr lang="en-GB"/>
              <a:t>Basic scripts may have been used which were dependent on experience and knowledge within the team.</a:t>
            </a:r>
            <a:endParaRPr/>
          </a:p>
          <a:p>
            <a:pPr indent="-298450" lvl="0" marL="457200" rtl="0" algn="l">
              <a:spcBef>
                <a:spcPts val="0"/>
              </a:spcBef>
              <a:spcAft>
                <a:spcPts val="0"/>
              </a:spcAft>
              <a:buSzPts val="1100"/>
              <a:buChar char="-"/>
            </a:pPr>
            <a:r>
              <a:rPr lang="en-GB"/>
              <a:t>Microsoft released some PowerShell DSC tools to help combat in Windows </a:t>
            </a:r>
            <a:r>
              <a:rPr lang="en-GB"/>
              <a:t>environments</a:t>
            </a:r>
            <a:r>
              <a:rPr lang="en-GB"/>
              <a:t> but again requires experience and knowledge.</a:t>
            </a:r>
            <a:endParaRPr/>
          </a:p>
          <a:p>
            <a:pPr indent="-298450" lvl="0" marL="457200" rtl="0" algn="l">
              <a:spcBef>
                <a:spcPts val="0"/>
              </a:spcBef>
              <a:spcAft>
                <a:spcPts val="0"/>
              </a:spcAft>
              <a:buSzPts val="1100"/>
              <a:buChar char="-"/>
            </a:pPr>
            <a:r>
              <a:rPr lang="en-GB"/>
              <a:t>Eventually more tools </a:t>
            </a:r>
            <a:r>
              <a:rPr lang="en-GB"/>
              <a:t>began</a:t>
            </a:r>
            <a:r>
              <a:rPr lang="en-GB"/>
              <a:t> to surface to help combat configuration drift like Chef and Puppet.</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5" name="Shape 965"/>
        <p:cNvGrpSpPr/>
        <p:nvPr/>
      </p:nvGrpSpPr>
      <p:grpSpPr>
        <a:xfrm>
          <a:off x="0" y="0"/>
          <a:ext cx="0" cy="0"/>
          <a:chOff x="0" y="0"/>
          <a:chExt cx="0" cy="0"/>
        </a:xfrm>
      </p:grpSpPr>
      <p:sp>
        <p:nvSpPr>
          <p:cNvPr id="966" name="Google Shape;966;g128d534745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7" name="Google Shape;967;g128d534745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Before moving on it’s good to get an understanding of mutable vs immutable infrastructure.</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In recent times, immutable infrastructure is becoming more popular and it is a huge shift. Traditionally, all infrastructure has been mutable. But as they say, change is the only constant.</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GB"/>
              <a:t>Mutable</a:t>
            </a:r>
            <a:endParaRPr b="1"/>
          </a:p>
          <a:p>
            <a:pPr indent="-298450" lvl="0" marL="457200" rtl="0" algn="l">
              <a:spcBef>
                <a:spcPts val="0"/>
              </a:spcBef>
              <a:spcAft>
                <a:spcPts val="0"/>
              </a:spcAft>
              <a:buSzPts val="1100"/>
              <a:buChar char="-"/>
            </a:pPr>
            <a:r>
              <a:rPr lang="en-GB"/>
              <a:t>Possible to login to servers, apply patches, update configuration, scale up/down etc.</a:t>
            </a:r>
            <a:endParaRPr/>
          </a:p>
          <a:p>
            <a:pPr indent="-298450" lvl="0" marL="457200" rtl="0" algn="l">
              <a:spcBef>
                <a:spcPts val="0"/>
              </a:spcBef>
              <a:spcAft>
                <a:spcPts val="0"/>
              </a:spcAft>
              <a:buSzPts val="1100"/>
              <a:buChar char="-"/>
            </a:pPr>
            <a:r>
              <a:rPr lang="en-GB"/>
              <a:t>Changes are applied in place, i.e. once they are deployed you can RDP or SSH in</a:t>
            </a:r>
            <a:endParaRPr/>
          </a:p>
          <a:p>
            <a:pPr indent="-298450" lvl="0" marL="457200" rtl="0" algn="l">
              <a:spcBef>
                <a:spcPts val="0"/>
              </a:spcBef>
              <a:spcAft>
                <a:spcPts val="0"/>
              </a:spcAft>
              <a:buSzPts val="1100"/>
              <a:buChar char="-"/>
            </a:pPr>
            <a:r>
              <a:rPr lang="en-GB"/>
              <a:t>Majority of legacy platforms and applications are mutable, they do and will change over time using methods that are not tracked, undocumented and difficult to troubleshoot without the experience of existing team members that were involved in those mutable changes. </a:t>
            </a:r>
            <a:endParaRPr/>
          </a:p>
          <a:p>
            <a:pPr indent="-298450" lvl="0" marL="457200" rtl="0" algn="l">
              <a:spcBef>
                <a:spcPts val="0"/>
              </a:spcBef>
              <a:spcAft>
                <a:spcPts val="0"/>
              </a:spcAft>
              <a:buSzPts val="1100"/>
              <a:buChar char="-"/>
            </a:pPr>
            <a:r>
              <a:rPr lang="en-GB"/>
              <a:t>Makes identification, control and auditing difficult or impossible.</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GB"/>
              <a:t>Immutable</a:t>
            </a:r>
            <a:r>
              <a:rPr lang="en-GB"/>
              <a:t>:</a:t>
            </a:r>
            <a:endParaRPr/>
          </a:p>
          <a:p>
            <a:pPr indent="-298450" lvl="0" marL="457200" rtl="0" algn="l">
              <a:spcBef>
                <a:spcPts val="0"/>
              </a:spcBef>
              <a:spcAft>
                <a:spcPts val="0"/>
              </a:spcAft>
              <a:buSzPts val="1100"/>
              <a:buChar char="-"/>
            </a:pPr>
            <a:r>
              <a:rPr lang="en-GB"/>
              <a:t>A</a:t>
            </a:r>
            <a:r>
              <a:rPr lang="en-GB"/>
              <a:t>n infrastructure paradigm in which servers are never modified after deployment. If something needs to be updated, fixed or modified new resources need to be deployed.</a:t>
            </a:r>
            <a:endParaRPr/>
          </a:p>
          <a:p>
            <a:pPr indent="-298450" lvl="0" marL="457200" rtl="0" algn="l">
              <a:spcBef>
                <a:spcPts val="0"/>
              </a:spcBef>
              <a:spcAft>
                <a:spcPts val="0"/>
              </a:spcAft>
              <a:buSzPts val="1100"/>
              <a:buChar char="-"/>
            </a:pPr>
            <a:r>
              <a:rPr lang="en-GB"/>
              <a:t>New resources deployed using Terraform, ARM etc.</a:t>
            </a:r>
            <a:endParaRPr/>
          </a:p>
          <a:p>
            <a:pPr indent="-298450" lvl="0" marL="457200" rtl="0" algn="l">
              <a:spcBef>
                <a:spcPts val="0"/>
              </a:spcBef>
              <a:spcAft>
                <a:spcPts val="0"/>
              </a:spcAft>
              <a:buSzPts val="1100"/>
              <a:buChar char="-"/>
            </a:pPr>
            <a:r>
              <a:rPr lang="en-GB"/>
              <a:t>A newer pattern and shift towards cloud native. </a:t>
            </a:r>
            <a:endParaRPr/>
          </a:p>
          <a:p>
            <a:pPr indent="-298450" lvl="0" marL="457200" rtl="0" algn="l">
              <a:spcBef>
                <a:spcPts val="0"/>
              </a:spcBef>
              <a:spcAft>
                <a:spcPts val="0"/>
              </a:spcAft>
              <a:buSzPts val="1100"/>
              <a:buChar char="-"/>
            </a:pPr>
            <a:r>
              <a:rPr lang="en-GB"/>
              <a:t>We don’t care about single servers, we care about groups of servers providing a service or function. We should be able to take out one or more server and replace them with ease with no impact as the deployment is based on a set of requirements.</a:t>
            </a:r>
            <a:endParaRPr/>
          </a:p>
          <a:p>
            <a:pPr indent="-298450" lvl="0" marL="457200" rtl="0" algn="l">
              <a:spcBef>
                <a:spcPts val="0"/>
              </a:spcBef>
              <a:spcAft>
                <a:spcPts val="0"/>
              </a:spcAft>
              <a:buSzPts val="1100"/>
              <a:buChar char="-"/>
            </a:pPr>
            <a:r>
              <a:rPr lang="en-GB"/>
              <a:t>This is how most large services work, for example Netflix</a:t>
            </a:r>
            <a:endParaRPr/>
          </a:p>
          <a:p>
            <a:pPr indent="-298450" lvl="0" marL="457200" rtl="0" algn="l">
              <a:spcBef>
                <a:spcPts val="0"/>
              </a:spcBef>
              <a:spcAft>
                <a:spcPts val="0"/>
              </a:spcAft>
              <a:buSzPts val="1100"/>
              <a:buChar char="-"/>
            </a:pPr>
            <a:r>
              <a:rPr lang="en-GB" u="sng">
                <a:solidFill>
                  <a:schemeClr val="hlink"/>
                </a:solidFill>
                <a:hlinkClick r:id="rId2"/>
              </a:rPr>
              <a:t>https://netflix.github.io/chaosmonkey/</a:t>
            </a:r>
            <a:r>
              <a:rPr lang="en-GB"/>
              <a:t>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1" name="Shape 971"/>
        <p:cNvGrpSpPr/>
        <p:nvPr/>
      </p:nvGrpSpPr>
      <p:grpSpPr>
        <a:xfrm>
          <a:off x="0" y="0"/>
          <a:ext cx="0" cy="0"/>
          <a:chOff x="0" y="0"/>
          <a:chExt cx="0" cy="0"/>
        </a:xfrm>
      </p:grpSpPr>
      <p:sp>
        <p:nvSpPr>
          <p:cNvPr id="972" name="Google Shape;972;g7ef5983efb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3" name="Google Shape;973;g7ef5983efb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Configuration Management is used to install, manage and operate settings and software on existing servers. This is to do something to a server after it’s been deployed.</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Configuration management tools typically default to a </a:t>
            </a:r>
            <a:r>
              <a:rPr b="1" lang="en-GB"/>
              <a:t>mutable infrastructure</a:t>
            </a:r>
            <a:r>
              <a:rPr lang="en-GB"/>
              <a:t> paradigm. </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Configuration management is closely associated with change management, and as a result, the two terms are sometimes confused. </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Configuration management is most readily described as the automation, management, and maintenance of configurations at each state, while change management is the process by which configurations are redefined and changed to meet the conditions of new needs and dynamic circumstances.</a:t>
            </a:r>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GB">
                <a:solidFill>
                  <a:schemeClr val="dk1"/>
                </a:solidFill>
              </a:rPr>
              <a:t>Consistency:</a:t>
            </a:r>
            <a:endParaRPr b="1">
              <a:solidFill>
                <a:schemeClr val="dk1"/>
              </a:solidFill>
            </a:endParaRPr>
          </a:p>
          <a:p>
            <a:pPr indent="-298450" lvl="0" marL="457200" rtl="0" algn="l">
              <a:spcBef>
                <a:spcPts val="0"/>
              </a:spcBef>
              <a:spcAft>
                <a:spcPts val="0"/>
              </a:spcAft>
              <a:buClr>
                <a:schemeClr val="dk1"/>
              </a:buClr>
              <a:buSzPts val="1100"/>
              <a:buChar char="-"/>
            </a:pPr>
            <a:r>
              <a:rPr lang="en-GB">
                <a:solidFill>
                  <a:schemeClr val="dk1"/>
                </a:solidFill>
              </a:rPr>
              <a:t>Troubleshooting problems with servers is a time-consuming and manually intensive process. </a:t>
            </a:r>
            <a:endParaRPr>
              <a:solidFill>
                <a:schemeClr val="dk1"/>
              </a:solidFill>
            </a:endParaRPr>
          </a:p>
          <a:p>
            <a:pPr indent="-298450" lvl="0" marL="457200" rtl="0" algn="l">
              <a:spcBef>
                <a:spcPts val="0"/>
              </a:spcBef>
              <a:spcAft>
                <a:spcPts val="0"/>
              </a:spcAft>
              <a:buClr>
                <a:schemeClr val="dk1"/>
              </a:buClr>
              <a:buSzPts val="1100"/>
              <a:buChar char="-"/>
            </a:pPr>
            <a:r>
              <a:rPr lang="en-GB">
                <a:solidFill>
                  <a:schemeClr val="dk1"/>
                </a:solidFill>
              </a:rPr>
              <a:t>Without configuration management, you are unable to make assumptions about your infrastructure.</a:t>
            </a:r>
            <a:endParaRPr>
              <a:solidFill>
                <a:schemeClr val="dk1"/>
              </a:solidFill>
            </a:endParaRPr>
          </a:p>
          <a:p>
            <a:pPr indent="-298450" lvl="0" marL="457200" rtl="0" algn="l">
              <a:spcBef>
                <a:spcPts val="0"/>
              </a:spcBef>
              <a:spcAft>
                <a:spcPts val="0"/>
              </a:spcAft>
              <a:buClr>
                <a:schemeClr val="dk1"/>
              </a:buClr>
              <a:buSzPts val="1100"/>
              <a:buChar char="-"/>
            </a:pPr>
            <a:r>
              <a:rPr lang="en-GB">
                <a:solidFill>
                  <a:schemeClr val="dk1"/>
                </a:solidFill>
              </a:rPr>
              <a:t>But when you use configuration management, you are able to validate that a tool like Puppet applied the desired state you wanted.</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GB">
                <a:solidFill>
                  <a:schemeClr val="dk1"/>
                </a:solidFill>
              </a:rPr>
              <a:t>Automation:</a:t>
            </a:r>
            <a:endParaRPr b="1">
              <a:solidFill>
                <a:schemeClr val="dk1"/>
              </a:solidFill>
            </a:endParaRPr>
          </a:p>
          <a:p>
            <a:pPr indent="-298450" lvl="0" marL="457200" rtl="0" algn="l">
              <a:spcBef>
                <a:spcPts val="0"/>
              </a:spcBef>
              <a:spcAft>
                <a:spcPts val="0"/>
              </a:spcAft>
              <a:buClr>
                <a:schemeClr val="dk1"/>
              </a:buClr>
              <a:buSzPts val="1100"/>
              <a:buChar char="-"/>
            </a:pPr>
            <a:r>
              <a:rPr lang="en-GB">
                <a:solidFill>
                  <a:schemeClr val="dk1"/>
                </a:solidFill>
              </a:rPr>
              <a:t>When you manage a set of servers in your infrastructure, you want to keep them in a certain state. </a:t>
            </a:r>
            <a:endParaRPr>
              <a:solidFill>
                <a:schemeClr val="dk1"/>
              </a:solidFill>
            </a:endParaRPr>
          </a:p>
          <a:p>
            <a:pPr indent="-298450" lvl="0" marL="457200" rtl="0" algn="l">
              <a:spcBef>
                <a:spcPts val="0"/>
              </a:spcBef>
              <a:spcAft>
                <a:spcPts val="0"/>
              </a:spcAft>
              <a:buClr>
                <a:schemeClr val="dk1"/>
              </a:buClr>
              <a:buSzPts val="1100"/>
              <a:buChar char="-"/>
            </a:pPr>
            <a:r>
              <a:rPr lang="en-GB">
                <a:solidFill>
                  <a:schemeClr val="dk1"/>
                </a:solidFill>
              </a:rPr>
              <a:t>If you only have to manage 10 servers, you can do so with a script or by manually going into each server. </a:t>
            </a:r>
            <a:endParaRPr>
              <a:solidFill>
                <a:schemeClr val="dk1"/>
              </a:solidFill>
            </a:endParaRPr>
          </a:p>
          <a:p>
            <a:pPr indent="-298450" lvl="0" marL="457200" rtl="0" algn="l">
              <a:spcBef>
                <a:spcPts val="0"/>
              </a:spcBef>
              <a:spcAft>
                <a:spcPts val="0"/>
              </a:spcAft>
              <a:buClr>
                <a:schemeClr val="dk1"/>
              </a:buClr>
              <a:buSzPts val="1100"/>
              <a:buChar char="-"/>
            </a:pPr>
            <a:r>
              <a:rPr lang="en-GB">
                <a:solidFill>
                  <a:schemeClr val="dk1"/>
                </a:solidFill>
              </a:rPr>
              <a:t>In this case, a tool like Puppet may not provide much extra value. But if you have 100 or 1,000 servers, a mixed environment, or you have plans to scale your infrastructure in the future, it is difficult to do this manually.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en-GB">
                <a:solidFill>
                  <a:schemeClr val="dk1"/>
                </a:solidFill>
              </a:rPr>
              <a:t>Git and version control</a:t>
            </a:r>
            <a:endParaRPr b="1">
              <a:solidFill>
                <a:schemeClr val="dk1"/>
              </a:solidFill>
            </a:endParaRPr>
          </a:p>
          <a:p>
            <a:pPr indent="-298450" lvl="0" marL="457200" rtl="0" algn="l">
              <a:spcBef>
                <a:spcPts val="0"/>
              </a:spcBef>
              <a:spcAft>
                <a:spcPts val="0"/>
              </a:spcAft>
              <a:buClr>
                <a:schemeClr val="dk1"/>
              </a:buClr>
              <a:buSzPts val="1100"/>
              <a:buChar char="-"/>
            </a:pPr>
            <a:r>
              <a:rPr lang="en-GB">
                <a:solidFill>
                  <a:schemeClr val="dk1"/>
                </a:solidFill>
              </a:rPr>
              <a:t>Store your configuration management desired state files, runbooks, cookbooks etc into version control, you can then apply DevOps, CI/CD, Agile etc around it.</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GB">
                <a:solidFill>
                  <a:schemeClr val="dk1"/>
                </a:solidFill>
              </a:rPr>
              <a:t>Chef, Puppet, Ansible, and SaltStack are all configuration management tools, which means they are designed to install and manage software on existing servers. </a:t>
            </a:r>
            <a:endParaRPr>
              <a:solidFill>
                <a:schemeClr val="dk1"/>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8" name="Shape 978"/>
        <p:cNvGrpSpPr/>
        <p:nvPr/>
      </p:nvGrpSpPr>
      <p:grpSpPr>
        <a:xfrm>
          <a:off x="0" y="0"/>
          <a:ext cx="0" cy="0"/>
          <a:chOff x="0" y="0"/>
          <a:chExt cx="0" cy="0"/>
        </a:xfrm>
      </p:grpSpPr>
      <p:sp>
        <p:nvSpPr>
          <p:cNvPr id="979" name="Google Shape;979;g128209ecbf1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0" name="Google Shape;980;g128209ecbf1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GB"/>
              <a:t>Terraform is a provisioning tool and uses immutable paradigm in that you can destroy and redeploy resources completely to make changes rather than update them in place. </a:t>
            </a:r>
            <a:endParaRPr/>
          </a:p>
          <a:p>
            <a:pPr indent="-298450" lvl="0" marL="457200" rtl="0" algn="l">
              <a:spcBef>
                <a:spcPts val="0"/>
              </a:spcBef>
              <a:spcAft>
                <a:spcPts val="0"/>
              </a:spcAft>
              <a:buSzPts val="1100"/>
              <a:buChar char="-"/>
            </a:pPr>
            <a:r>
              <a:rPr lang="en-GB"/>
              <a:t>Everything is code and run from a CI/CD pipeline, no manual changes by remoting into a server or portal.</a:t>
            </a:r>
            <a:endParaRPr/>
          </a:p>
          <a:p>
            <a:pPr indent="-298450" lvl="0" marL="457200" rtl="0" algn="l">
              <a:spcBef>
                <a:spcPts val="0"/>
              </a:spcBef>
              <a:spcAft>
                <a:spcPts val="0"/>
              </a:spcAft>
              <a:buSzPts val="1100"/>
              <a:buChar char="-"/>
            </a:pPr>
            <a:r>
              <a:rPr lang="en-GB"/>
              <a:t>Infrastructure as Code deploys resources, configuration management takes over to manage and provision settings.</a:t>
            </a:r>
            <a:endParaRPr/>
          </a:p>
          <a:p>
            <a:pPr indent="-298450" lvl="0" marL="457200" rtl="0" algn="l">
              <a:spcBef>
                <a:spcPts val="0"/>
              </a:spcBef>
              <a:spcAft>
                <a:spcPts val="0"/>
              </a:spcAft>
              <a:buSzPts val="1100"/>
              <a:buChar char="-"/>
            </a:pPr>
            <a:r>
              <a:rPr lang="en-GB"/>
              <a:t>There is some overlap between Terraform, Puppet and Chef in that some IaC tools like Terraform can perform configuration management, and tools like Puppet/Chef can do provisioning of new resources. However typically they have their use cases in each field.</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5" name="Shape 985"/>
        <p:cNvGrpSpPr/>
        <p:nvPr/>
      </p:nvGrpSpPr>
      <p:grpSpPr>
        <a:xfrm>
          <a:off x="0" y="0"/>
          <a:ext cx="0" cy="0"/>
          <a:chOff x="0" y="0"/>
          <a:chExt cx="0" cy="0"/>
        </a:xfrm>
      </p:grpSpPr>
      <p:sp>
        <p:nvSpPr>
          <p:cNvPr id="986" name="Google Shape;986;g128d534745e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7" name="Google Shape;987;g128d534745e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GB"/>
              <a:t>Puppet is a configuration management tool.</a:t>
            </a:r>
            <a:endParaRPr/>
          </a:p>
          <a:p>
            <a:pPr indent="-298450" lvl="1" marL="914400" rtl="0" algn="l">
              <a:spcBef>
                <a:spcPts val="0"/>
              </a:spcBef>
              <a:spcAft>
                <a:spcPts val="0"/>
              </a:spcAft>
              <a:buSzPts val="1100"/>
              <a:buChar char="-"/>
            </a:pPr>
            <a:r>
              <a:rPr lang="en-GB"/>
              <a:t>Allows Infrastructure as Code to be used to define your puppet configurations. Allowing you to perform DevOp practises like version control, peer review, automated testing, and continuous deployment.</a:t>
            </a:r>
            <a:endParaRPr/>
          </a:p>
          <a:p>
            <a:pPr indent="-298450" lvl="1" marL="914400" rtl="0" algn="l">
              <a:spcBef>
                <a:spcPts val="0"/>
              </a:spcBef>
              <a:spcAft>
                <a:spcPts val="0"/>
              </a:spcAft>
              <a:buSzPts val="1100"/>
              <a:buChar char="-"/>
            </a:pPr>
            <a:r>
              <a:rPr lang="en-GB"/>
              <a:t>Downtime due to configuration issues is reduced to a minimum.</a:t>
            </a:r>
            <a:endParaRPr/>
          </a:p>
          <a:p>
            <a:pPr indent="-298450" lvl="1" marL="914400" rtl="0" algn="l">
              <a:spcBef>
                <a:spcPts val="0"/>
              </a:spcBef>
              <a:spcAft>
                <a:spcPts val="0"/>
              </a:spcAft>
              <a:buSzPts val="1100"/>
              <a:buChar char="-"/>
            </a:pPr>
            <a:r>
              <a:rPr lang="en-GB"/>
              <a:t>Provides </a:t>
            </a:r>
            <a:r>
              <a:rPr lang="en-GB"/>
              <a:t>significant</a:t>
            </a:r>
            <a:r>
              <a:rPr lang="en-GB"/>
              <a:t> time saving with speed of deployment</a:t>
            </a:r>
            <a:endParaRPr/>
          </a:p>
          <a:p>
            <a:pPr indent="-298450" lvl="1" marL="914400" rtl="0" algn="l">
              <a:spcBef>
                <a:spcPts val="0"/>
              </a:spcBef>
              <a:spcAft>
                <a:spcPts val="0"/>
              </a:spcAft>
              <a:buSzPts val="1100"/>
              <a:buChar char="-"/>
            </a:pPr>
            <a:r>
              <a:rPr lang="en-GB"/>
              <a:t>Supported by open source developers</a:t>
            </a:r>
            <a:endParaRPr/>
          </a:p>
          <a:p>
            <a:pPr indent="-298450" lvl="1" marL="914400" rtl="0" algn="l">
              <a:spcBef>
                <a:spcPts val="0"/>
              </a:spcBef>
              <a:spcAft>
                <a:spcPts val="0"/>
              </a:spcAft>
              <a:buSzPts val="1100"/>
              <a:buChar char="-"/>
            </a:pPr>
            <a:r>
              <a:rPr lang="en-GB"/>
              <a:t>Automate </a:t>
            </a:r>
            <a:r>
              <a:rPr lang="en-GB"/>
              <a:t>repetitive</a:t>
            </a:r>
            <a:r>
              <a:rPr lang="en-GB"/>
              <a:t> tasks</a:t>
            </a:r>
            <a:endParaRPr/>
          </a:p>
          <a:p>
            <a:pPr indent="-298450" lvl="1" marL="914400" rtl="0" algn="l">
              <a:spcBef>
                <a:spcPts val="0"/>
              </a:spcBef>
              <a:spcAft>
                <a:spcPts val="0"/>
              </a:spcAft>
              <a:buSzPts val="1100"/>
              <a:buChar char="-"/>
            </a:pPr>
            <a:r>
              <a:rPr lang="en-GB"/>
              <a:t>Supports wide range of platforms (Windows, Linux etc)</a:t>
            </a:r>
            <a:endParaRPr/>
          </a:p>
          <a:p>
            <a:pPr indent="-298450" lvl="1" marL="914400" rtl="0" algn="l">
              <a:spcBef>
                <a:spcPts val="0"/>
              </a:spcBef>
              <a:spcAft>
                <a:spcPts val="0"/>
              </a:spcAft>
              <a:buSzPts val="1100"/>
              <a:buChar char="-"/>
            </a:pPr>
            <a:r>
              <a:rPr lang="en-GB"/>
              <a:t>Easy to learn and use</a:t>
            </a:r>
            <a:endParaRPr/>
          </a:p>
          <a:p>
            <a:pPr indent="-298450" lvl="0" marL="457200" rtl="0" algn="l">
              <a:spcBef>
                <a:spcPts val="0"/>
              </a:spcBef>
              <a:spcAft>
                <a:spcPts val="0"/>
              </a:spcAft>
              <a:buSzPts val="1100"/>
              <a:buChar char="-"/>
            </a:pPr>
            <a:r>
              <a:rPr lang="en-GB"/>
              <a:t>When you use Puppet, you define the desired state of the systems in your infrastructure that you want to manage.</a:t>
            </a:r>
            <a:endParaRPr/>
          </a:p>
          <a:p>
            <a:pPr indent="-298450" lvl="0" marL="457200" rtl="0" algn="l">
              <a:spcBef>
                <a:spcPts val="0"/>
              </a:spcBef>
              <a:spcAft>
                <a:spcPts val="0"/>
              </a:spcAft>
              <a:buSzPts val="1100"/>
              <a:buChar char="-"/>
            </a:pPr>
            <a:r>
              <a:rPr lang="en-GB"/>
              <a:t>Puppet code is </a:t>
            </a:r>
            <a:r>
              <a:rPr b="1" lang="en-GB"/>
              <a:t>declarative</a:t>
            </a:r>
            <a:r>
              <a:rPr lang="en-GB"/>
              <a:t>, which means that you describe the desired state of your systems, not the steps needed to get there. </a:t>
            </a:r>
            <a:endParaRPr/>
          </a:p>
          <a:p>
            <a:pPr indent="-298450" lvl="0" marL="457200" rtl="0" algn="l">
              <a:spcBef>
                <a:spcPts val="0"/>
              </a:spcBef>
              <a:spcAft>
                <a:spcPts val="0"/>
              </a:spcAft>
              <a:buSzPts val="1100"/>
              <a:buChar char="-"/>
            </a:pPr>
            <a:r>
              <a:rPr lang="en-GB"/>
              <a:t>Puppet then automates the process of getting these systems into that state and keeping them there. </a:t>
            </a:r>
            <a:endParaRPr/>
          </a:p>
          <a:p>
            <a:pPr indent="-298450" lvl="0" marL="457200" rtl="0" algn="l">
              <a:spcBef>
                <a:spcPts val="0"/>
              </a:spcBef>
              <a:spcAft>
                <a:spcPts val="0"/>
              </a:spcAft>
              <a:buSzPts val="1100"/>
              <a:buChar char="-"/>
            </a:pPr>
            <a:r>
              <a:rPr lang="en-GB"/>
              <a:t>Puppet does this through Puppet primary server and a Puppet agent. The Puppet primary server is the server that stores the code that defines your desired state. </a:t>
            </a:r>
            <a:endParaRPr/>
          </a:p>
          <a:p>
            <a:pPr indent="-298450" lvl="0" marL="457200" rtl="0" algn="l">
              <a:spcBef>
                <a:spcPts val="0"/>
              </a:spcBef>
              <a:spcAft>
                <a:spcPts val="0"/>
              </a:spcAft>
              <a:buSzPts val="1100"/>
              <a:buChar char="-"/>
            </a:pPr>
            <a:r>
              <a:rPr lang="en-GB"/>
              <a:t>The Puppet agent translates your code into commands and then executes it on the systems you specify, in what is called a Puppet run.</a:t>
            </a:r>
            <a:endParaRPr sz="1200">
              <a:solidFill>
                <a:srgbClr val="51565E"/>
              </a:solidFill>
              <a:highlight>
                <a:srgbClr val="FFFFFF"/>
              </a:highlight>
              <a:latin typeface="Roboto"/>
              <a:ea typeface="Roboto"/>
              <a:cs typeface="Roboto"/>
              <a:sym typeface="Roboto"/>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3" name="Shape 993"/>
        <p:cNvGrpSpPr/>
        <p:nvPr/>
      </p:nvGrpSpPr>
      <p:grpSpPr>
        <a:xfrm>
          <a:off x="0" y="0"/>
          <a:ext cx="0" cy="0"/>
          <a:chOff x="0" y="0"/>
          <a:chExt cx="0" cy="0"/>
        </a:xfrm>
      </p:grpSpPr>
      <p:sp>
        <p:nvSpPr>
          <p:cNvPr id="994" name="Google Shape;994;g128d534745e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5" name="Google Shape;995;g128d534745e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Chef® Infra® configuration management software eliminates manual efforts and ensures infrastructure remains consistent and compliant over its lifetime — even in the most complex, heterogenous, and large-scale environments.</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The same principles apply to Chef as they do Puppet but architecture, tooling and terminology is different.</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GB"/>
              <a:t>Confidence Through Code</a:t>
            </a:r>
            <a:endParaRPr b="1"/>
          </a:p>
          <a:p>
            <a:pPr indent="-298450" lvl="0" marL="457200" rtl="0" algn="l">
              <a:spcBef>
                <a:spcPts val="0"/>
              </a:spcBef>
              <a:spcAft>
                <a:spcPts val="0"/>
              </a:spcAft>
              <a:buSzPts val="1100"/>
              <a:buChar char="-"/>
            </a:pPr>
            <a:r>
              <a:rPr lang="en-GB"/>
              <a:t>Define configurations and policies as code that are testable, enforceable and can be delivered at scale as part of automated pipelines.</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GB"/>
              <a:t>Drift Elimination</a:t>
            </a:r>
            <a:endParaRPr b="1"/>
          </a:p>
          <a:p>
            <a:pPr indent="-298450" lvl="0" marL="457200" rtl="0" algn="l">
              <a:spcBef>
                <a:spcPts val="0"/>
              </a:spcBef>
              <a:spcAft>
                <a:spcPts val="0"/>
              </a:spcAft>
              <a:buSzPts val="1100"/>
              <a:buChar char="-"/>
            </a:pPr>
            <a:r>
              <a:rPr lang="en-GB"/>
              <a:t>Ensure configurations only change if a system diverges from the desired defined state and automatically correct configuration drift, if needed.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GB"/>
              <a:t>Manage Disparate Systems as One</a:t>
            </a:r>
            <a:endParaRPr b="1"/>
          </a:p>
          <a:p>
            <a:pPr indent="-298450" lvl="0" marL="457200" rtl="0" algn="l">
              <a:spcBef>
                <a:spcPts val="0"/>
              </a:spcBef>
              <a:spcAft>
                <a:spcPts val="0"/>
              </a:spcAft>
              <a:buSzPts val="1100"/>
              <a:buChar char="-"/>
            </a:pPr>
            <a:r>
              <a:rPr lang="en-GB"/>
              <a:t>Manage Windows and Linux systems running on prem, ARM systems running in the cloud or Macs laptops running at the edge all the same way.</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GB"/>
              <a:t>Extreme Flexibility</a:t>
            </a:r>
            <a:endParaRPr b="1"/>
          </a:p>
          <a:p>
            <a:pPr indent="-298450" lvl="0" marL="457200" rtl="0" algn="l">
              <a:spcBef>
                <a:spcPts val="0"/>
              </a:spcBef>
              <a:spcAft>
                <a:spcPts val="0"/>
              </a:spcAft>
              <a:buSzPts val="1100"/>
              <a:buChar char="-"/>
            </a:pPr>
            <a:r>
              <a:rPr lang="en-GB"/>
              <a:t>Use simple declarative definitions for common tasks or easily extend them to support the most unique environmental requirements.</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0" name="Shape 1000"/>
        <p:cNvGrpSpPr/>
        <p:nvPr/>
      </p:nvGrpSpPr>
      <p:grpSpPr>
        <a:xfrm>
          <a:off x="0" y="0"/>
          <a:ext cx="0" cy="0"/>
          <a:chOff x="0" y="0"/>
          <a:chExt cx="0" cy="0"/>
        </a:xfrm>
      </p:grpSpPr>
      <p:sp>
        <p:nvSpPr>
          <p:cNvPr id="1001" name="Google Shape;1001;g128d534745e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2" name="Google Shape;1002;g128d534745e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t>Configuration management demo:</a:t>
            </a:r>
            <a:endParaRPr b="1"/>
          </a:p>
          <a:p>
            <a:pPr indent="-298450" lvl="0" marL="457200" rtl="0" algn="l">
              <a:spcBef>
                <a:spcPts val="0"/>
              </a:spcBef>
              <a:spcAft>
                <a:spcPts val="0"/>
              </a:spcAft>
              <a:buSzPts val="1100"/>
              <a:buChar char="-"/>
            </a:pPr>
            <a:r>
              <a:rPr lang="en-GB"/>
              <a:t>In this demo we’ll deploy some servers and look at how configuration drift occurs and how it impacts everyone from customers, business stakeholders and engineers.</a:t>
            </a:r>
            <a:endParaRPr/>
          </a:p>
          <a:p>
            <a:pPr indent="-298450" lvl="0" marL="457200" rtl="0" algn="l">
              <a:spcBef>
                <a:spcPts val="0"/>
              </a:spcBef>
              <a:spcAft>
                <a:spcPts val="0"/>
              </a:spcAft>
              <a:buSzPts val="1100"/>
              <a:buChar char="-"/>
            </a:pPr>
            <a:r>
              <a:rPr lang="en-GB"/>
              <a:t>Good to get a feel for how legacy systems and applications are managed.</a:t>
            </a:r>
            <a:endParaRPr/>
          </a:p>
          <a:p>
            <a:pPr indent="-298450" lvl="0" marL="457200" rtl="0" algn="l">
              <a:spcBef>
                <a:spcPts val="0"/>
              </a:spcBef>
              <a:spcAft>
                <a:spcPts val="0"/>
              </a:spcAft>
              <a:buSzPts val="1100"/>
              <a:buChar char="-"/>
            </a:pPr>
            <a:r>
              <a:rPr lang="en-GB"/>
              <a:t>Basic automation.</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GB"/>
              <a:t>Puppet deep dive:</a:t>
            </a:r>
            <a:endParaRPr b="1"/>
          </a:p>
          <a:p>
            <a:pPr indent="-298450" lvl="0" marL="457200" rtl="0" algn="l">
              <a:spcBef>
                <a:spcPts val="0"/>
              </a:spcBef>
              <a:spcAft>
                <a:spcPts val="0"/>
              </a:spcAft>
              <a:buSzPts val="1100"/>
              <a:buChar char="-"/>
            </a:pPr>
            <a:r>
              <a:rPr lang="en-GB"/>
              <a:t>We’ll deploy Puppet and configure some servers.</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GB"/>
              <a:t>Chef deep dive:</a:t>
            </a:r>
            <a:endParaRPr b="1"/>
          </a:p>
          <a:p>
            <a:pPr indent="-298450" lvl="0" marL="457200" rtl="0" algn="l">
              <a:spcBef>
                <a:spcPts val="0"/>
              </a:spcBef>
              <a:spcAft>
                <a:spcPts val="0"/>
              </a:spcAft>
              <a:buSzPts val="1100"/>
              <a:buChar char="-"/>
            </a:pPr>
            <a:r>
              <a:rPr lang="en-GB"/>
              <a:t>We’ll deploy Chef and configure some servers.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jpg"/><Relationship Id="rId3" Type="http://schemas.openxmlformats.org/officeDocument/2006/relationships/image" Target="../media/image8.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jpg"/><Relationship Id="rId3" Type="http://schemas.openxmlformats.org/officeDocument/2006/relationships/image" Target="../media/image8.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8.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jp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jpg"/><Relationship Id="rId3" Type="http://schemas.openxmlformats.org/officeDocument/2006/relationships/image" Target="../media/image8.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 Id="rId3" Type="http://schemas.openxmlformats.org/officeDocument/2006/relationships/image" Target="../media/image8.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jpg"/><Relationship Id="rId3" Type="http://schemas.openxmlformats.org/officeDocument/2006/relationships/image" Target="../media/image8.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jpg"/><Relationship Id="rId3" Type="http://schemas.openxmlformats.org/officeDocument/2006/relationships/image" Target="../media/image8.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13.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 Id="rId3" Type="http://schemas.openxmlformats.org/officeDocument/2006/relationships/image" Target="../media/image9.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10.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Presentation title">
  <p:cSld name="1_Presentation title">
    <p:spTree>
      <p:nvGrpSpPr>
        <p:cNvPr id="56" name="Shape 56"/>
        <p:cNvGrpSpPr/>
        <p:nvPr/>
      </p:nvGrpSpPr>
      <p:grpSpPr>
        <a:xfrm>
          <a:off x="0" y="0"/>
          <a:ext cx="0" cy="0"/>
          <a:chOff x="0" y="0"/>
          <a:chExt cx="0" cy="0"/>
        </a:xfrm>
      </p:grpSpPr>
      <p:pic>
        <p:nvPicPr>
          <p:cNvPr id="57" name="Google Shape;57;p14"/>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58" name="Google Shape;58;p14"/>
          <p:cNvSpPr txBox="1"/>
          <p:nvPr>
            <p:ph idx="1" type="subTitle"/>
          </p:nvPr>
        </p:nvSpPr>
        <p:spPr>
          <a:xfrm>
            <a:off x="6816852" y="176368"/>
            <a:ext cx="2180844" cy="180249"/>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dk1"/>
              </a:buClr>
              <a:buSzPts val="1300"/>
              <a:buNone/>
              <a:defRPr b="1" i="0" sz="1300">
                <a:solidFill>
                  <a:schemeClr val="dk1"/>
                </a:solidFill>
                <a:latin typeface="Montserrat"/>
                <a:ea typeface="Montserrat"/>
                <a:cs typeface="Montserrat"/>
                <a:sym typeface="Montserrat"/>
              </a:defRPr>
            </a:lvl1pPr>
            <a:lvl2pPr lvl="1" algn="ctr">
              <a:lnSpc>
                <a:spcPct val="100000"/>
              </a:lnSpc>
              <a:spcBef>
                <a:spcPts val="450"/>
              </a:spcBef>
              <a:spcAft>
                <a:spcPts val="0"/>
              </a:spcAft>
              <a:buClr>
                <a:schemeClr val="dk1"/>
              </a:buClr>
              <a:buSzPts val="1500"/>
              <a:buNone/>
              <a:defRPr sz="1500"/>
            </a:lvl2pPr>
            <a:lvl3pPr lvl="2" algn="ctr">
              <a:lnSpc>
                <a:spcPct val="100000"/>
              </a:lnSpc>
              <a:spcBef>
                <a:spcPts val="450"/>
              </a:spcBef>
              <a:spcAft>
                <a:spcPts val="0"/>
              </a:spcAft>
              <a:buClr>
                <a:schemeClr val="dk1"/>
              </a:buClr>
              <a:buSzPts val="1350"/>
              <a:buNone/>
              <a:defRPr sz="1350"/>
            </a:lvl3pPr>
            <a:lvl4pPr lvl="3" algn="ctr">
              <a:lnSpc>
                <a:spcPct val="100000"/>
              </a:lnSpc>
              <a:spcBef>
                <a:spcPts val="450"/>
              </a:spcBef>
              <a:spcAft>
                <a:spcPts val="0"/>
              </a:spcAft>
              <a:buClr>
                <a:schemeClr val="dk1"/>
              </a:buClr>
              <a:buSzPts val="1200"/>
              <a:buNone/>
              <a:defRPr sz="1200"/>
            </a:lvl4pPr>
            <a:lvl5pPr lvl="4" algn="ctr">
              <a:lnSpc>
                <a:spcPct val="100000"/>
              </a:lnSpc>
              <a:spcBef>
                <a:spcPts val="450"/>
              </a:spcBef>
              <a:spcAft>
                <a:spcPts val="0"/>
              </a:spcAft>
              <a:buClr>
                <a:schemeClr val="dk1"/>
              </a:buClr>
              <a:buSzPts val="1200"/>
              <a:buNone/>
              <a:defRPr sz="1200"/>
            </a:lvl5pPr>
            <a:lvl6pPr lvl="5" algn="ctr">
              <a:lnSpc>
                <a:spcPct val="90000"/>
              </a:lnSpc>
              <a:spcBef>
                <a:spcPts val="450"/>
              </a:spcBef>
              <a:spcAft>
                <a:spcPts val="0"/>
              </a:spcAft>
              <a:buClr>
                <a:schemeClr val="dk1"/>
              </a:buClr>
              <a:buSzPts val="1200"/>
              <a:buNone/>
              <a:defRPr sz="1200"/>
            </a:lvl6pPr>
            <a:lvl7pPr lvl="6" algn="ctr">
              <a:lnSpc>
                <a:spcPct val="90000"/>
              </a:lnSpc>
              <a:spcBef>
                <a:spcPts val="375"/>
              </a:spcBef>
              <a:spcAft>
                <a:spcPts val="0"/>
              </a:spcAft>
              <a:buClr>
                <a:schemeClr val="dk1"/>
              </a:buClr>
              <a:buSzPts val="1200"/>
              <a:buNone/>
              <a:defRPr sz="1200"/>
            </a:lvl7pPr>
            <a:lvl8pPr lvl="7" algn="ctr">
              <a:lnSpc>
                <a:spcPct val="90000"/>
              </a:lnSpc>
              <a:spcBef>
                <a:spcPts val="375"/>
              </a:spcBef>
              <a:spcAft>
                <a:spcPts val="0"/>
              </a:spcAft>
              <a:buClr>
                <a:schemeClr val="dk1"/>
              </a:buClr>
              <a:buSzPts val="1200"/>
              <a:buNone/>
              <a:defRPr sz="1200"/>
            </a:lvl8pPr>
            <a:lvl9pPr lvl="8" algn="ctr">
              <a:lnSpc>
                <a:spcPct val="90000"/>
              </a:lnSpc>
              <a:spcBef>
                <a:spcPts val="375"/>
              </a:spcBef>
              <a:spcAft>
                <a:spcPts val="0"/>
              </a:spcAft>
              <a:buClr>
                <a:schemeClr val="dk1"/>
              </a:buClr>
              <a:buSzPts val="1200"/>
              <a:buNone/>
              <a:defRPr sz="1200"/>
            </a:lvl9pPr>
          </a:lstStyle>
          <a:p/>
        </p:txBody>
      </p:sp>
      <p:sp>
        <p:nvSpPr>
          <p:cNvPr id="59" name="Google Shape;59;p14"/>
          <p:cNvSpPr txBox="1"/>
          <p:nvPr>
            <p:ph idx="2" type="body"/>
          </p:nvPr>
        </p:nvSpPr>
        <p:spPr>
          <a:xfrm>
            <a:off x="6816854" y="383762"/>
            <a:ext cx="2180843" cy="210741"/>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1"/>
              </a:buClr>
              <a:buSzPts val="1300"/>
              <a:buNone/>
              <a:defRPr sz="1300"/>
            </a:lvl1pPr>
            <a:lvl2pPr indent="-342900" lvl="1" marL="914400" algn="l">
              <a:lnSpc>
                <a:spcPct val="100000"/>
              </a:lnSpc>
              <a:spcBef>
                <a:spcPts val="450"/>
              </a:spcBef>
              <a:spcAft>
                <a:spcPts val="0"/>
              </a:spcAft>
              <a:buClr>
                <a:schemeClr val="dk1"/>
              </a:buClr>
              <a:buSzPts val="1800"/>
              <a:buChar char="•"/>
              <a:defRPr/>
            </a:lvl2pPr>
            <a:lvl3pPr indent="-342900" lvl="2" marL="1371600" algn="l">
              <a:lnSpc>
                <a:spcPct val="100000"/>
              </a:lnSpc>
              <a:spcBef>
                <a:spcPts val="450"/>
              </a:spcBef>
              <a:spcAft>
                <a:spcPts val="0"/>
              </a:spcAft>
              <a:buClr>
                <a:schemeClr val="dk1"/>
              </a:buClr>
              <a:buSzPts val="1800"/>
              <a:buChar char="•"/>
              <a:defRPr/>
            </a:lvl3pPr>
            <a:lvl4pPr indent="-342900" lvl="3" marL="1828800" algn="l">
              <a:lnSpc>
                <a:spcPct val="100000"/>
              </a:lnSpc>
              <a:spcBef>
                <a:spcPts val="450"/>
              </a:spcBef>
              <a:spcAft>
                <a:spcPts val="0"/>
              </a:spcAft>
              <a:buClr>
                <a:schemeClr val="dk1"/>
              </a:buClr>
              <a:buSzPts val="1800"/>
              <a:buChar char="•"/>
              <a:defRPr/>
            </a:lvl4pPr>
            <a:lvl5pPr indent="-342900" lvl="4" marL="2286000" algn="l">
              <a:lnSpc>
                <a:spcPct val="100000"/>
              </a:lnSpc>
              <a:spcBef>
                <a:spcPts val="450"/>
              </a:spcBef>
              <a:spcAft>
                <a:spcPts val="0"/>
              </a:spcAft>
              <a:buClr>
                <a:schemeClr val="dk1"/>
              </a:buClr>
              <a:buSzPts val="1800"/>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pic>
        <p:nvPicPr>
          <p:cNvPr id="60" name="Google Shape;60;p14"/>
          <p:cNvPicPr preferRelativeResize="0"/>
          <p:nvPr/>
        </p:nvPicPr>
        <p:blipFill rotWithShape="1">
          <a:blip r:embed="rId3">
            <a:alphaModFix/>
          </a:blip>
          <a:srcRect b="0" l="0" r="0" t="0"/>
          <a:stretch/>
        </p:blipFill>
        <p:spPr>
          <a:xfrm>
            <a:off x="-41378" y="4389534"/>
            <a:ext cx="2702052" cy="809244"/>
          </a:xfrm>
          <a:prstGeom prst="rect">
            <a:avLst/>
          </a:prstGeom>
          <a:noFill/>
          <a:ln>
            <a:noFill/>
          </a:ln>
        </p:spPr>
      </p:pic>
      <p:sp>
        <p:nvSpPr>
          <p:cNvPr id="61" name="Google Shape;61;p14"/>
          <p:cNvSpPr txBox="1"/>
          <p:nvPr>
            <p:ph type="title"/>
          </p:nvPr>
        </p:nvSpPr>
        <p:spPr>
          <a:xfrm>
            <a:off x="211792" y="174078"/>
            <a:ext cx="6059390" cy="994172"/>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Highlight and two columns">
  <p:cSld name="1_Highlight and two columns">
    <p:spTree>
      <p:nvGrpSpPr>
        <p:cNvPr id="62" name="Shape 62"/>
        <p:cNvGrpSpPr/>
        <p:nvPr/>
      </p:nvGrpSpPr>
      <p:grpSpPr>
        <a:xfrm>
          <a:off x="0" y="0"/>
          <a:ext cx="0" cy="0"/>
          <a:chOff x="0" y="0"/>
          <a:chExt cx="0" cy="0"/>
        </a:xfrm>
      </p:grpSpPr>
      <p:sp>
        <p:nvSpPr>
          <p:cNvPr id="63" name="Google Shape;63;p15"/>
          <p:cNvSpPr txBox="1"/>
          <p:nvPr>
            <p:ph type="title"/>
          </p:nvPr>
        </p:nvSpPr>
        <p:spPr>
          <a:xfrm>
            <a:off x="211793" y="174078"/>
            <a:ext cx="3705939" cy="994172"/>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1"/>
              </a:buClr>
              <a:buSzPts val="4200"/>
              <a:buFont typeface="Montserrat Light"/>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4" name="Google Shape;64;p15"/>
          <p:cNvSpPr txBox="1"/>
          <p:nvPr>
            <p:ph idx="10" type="dt"/>
          </p:nvPr>
        </p:nvSpPr>
        <p:spPr>
          <a:xfrm>
            <a:off x="3660963" y="4731381"/>
            <a:ext cx="1647334" cy="341744"/>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 name="Google Shape;65;p15"/>
          <p:cNvSpPr txBox="1"/>
          <p:nvPr>
            <p:ph idx="11" type="ftr"/>
          </p:nvPr>
        </p:nvSpPr>
        <p:spPr>
          <a:xfrm>
            <a:off x="211793" y="4731381"/>
            <a:ext cx="2653873" cy="341744"/>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15"/>
          <p:cNvSpPr txBox="1"/>
          <p:nvPr>
            <p:ph idx="12" type="sldNum"/>
          </p:nvPr>
        </p:nvSpPr>
        <p:spPr>
          <a:xfrm>
            <a:off x="7588527" y="4731381"/>
            <a:ext cx="1348084" cy="341744"/>
          </a:xfrm>
          <a:prstGeom prst="rect">
            <a:avLst/>
          </a:prstGeom>
          <a:noFill/>
          <a:ln>
            <a:noFill/>
          </a:ln>
        </p:spPr>
        <p:txBody>
          <a:bodyPr anchorCtr="0" anchor="ctr" bIns="0" lIns="0" spcFirstLastPara="1" rIns="0" wrap="square" tIns="0">
            <a:noAutofit/>
          </a:bodyPr>
          <a:lstStyle>
            <a:lvl1pPr indent="0" lvl="0" marL="0" algn="r">
              <a:spcBef>
                <a:spcPts val="0"/>
              </a:spcBef>
              <a:buNone/>
              <a:defRPr>
                <a:solidFill>
                  <a:srgbClr val="000000"/>
                </a:solidFill>
              </a:defRPr>
            </a:lvl1pPr>
            <a:lvl2pPr indent="0" lvl="1" marL="0" algn="r">
              <a:spcBef>
                <a:spcPts val="0"/>
              </a:spcBef>
              <a:buNone/>
              <a:defRPr>
                <a:solidFill>
                  <a:srgbClr val="000000"/>
                </a:solidFill>
              </a:defRPr>
            </a:lvl2pPr>
            <a:lvl3pPr indent="0" lvl="2" marL="0" algn="r">
              <a:spcBef>
                <a:spcPts val="0"/>
              </a:spcBef>
              <a:buNone/>
              <a:defRPr>
                <a:solidFill>
                  <a:srgbClr val="000000"/>
                </a:solidFill>
              </a:defRPr>
            </a:lvl3pPr>
            <a:lvl4pPr indent="0" lvl="3" marL="0" algn="r">
              <a:spcBef>
                <a:spcPts val="0"/>
              </a:spcBef>
              <a:buNone/>
              <a:defRPr>
                <a:solidFill>
                  <a:srgbClr val="000000"/>
                </a:solidFill>
              </a:defRPr>
            </a:lvl4pPr>
            <a:lvl5pPr indent="0" lvl="4" marL="0" algn="r">
              <a:spcBef>
                <a:spcPts val="0"/>
              </a:spcBef>
              <a:buNone/>
              <a:defRPr>
                <a:solidFill>
                  <a:srgbClr val="000000"/>
                </a:solidFill>
              </a:defRPr>
            </a:lvl5pPr>
            <a:lvl6pPr indent="0" lvl="5" marL="0" algn="r">
              <a:spcBef>
                <a:spcPts val="0"/>
              </a:spcBef>
              <a:buNone/>
              <a:defRPr>
                <a:solidFill>
                  <a:srgbClr val="000000"/>
                </a:solidFill>
              </a:defRPr>
            </a:lvl6pPr>
            <a:lvl7pPr indent="0" lvl="6" marL="0" algn="r">
              <a:spcBef>
                <a:spcPts val="0"/>
              </a:spcBef>
              <a:buNone/>
              <a:defRPr>
                <a:solidFill>
                  <a:srgbClr val="000000"/>
                </a:solidFill>
              </a:defRPr>
            </a:lvl7pPr>
            <a:lvl8pPr indent="0" lvl="7" marL="0" algn="r">
              <a:spcBef>
                <a:spcPts val="0"/>
              </a:spcBef>
              <a:buNone/>
              <a:defRPr>
                <a:solidFill>
                  <a:srgbClr val="000000"/>
                </a:solidFill>
              </a:defRPr>
            </a:lvl8pPr>
            <a:lvl9pPr indent="0" lvl="8" marL="0" algn="r">
              <a:spcBef>
                <a:spcPts val="0"/>
              </a:spcBef>
              <a:buNone/>
              <a:defRPr>
                <a:solidFill>
                  <a:srgbClr val="000000"/>
                </a:solidFill>
              </a:defRPr>
            </a:lvl9pPr>
          </a:lstStyle>
          <a:p>
            <a:pPr indent="0" lvl="0" marL="0" rtl="0" algn="r">
              <a:spcBef>
                <a:spcPts val="0"/>
              </a:spcBef>
              <a:spcAft>
                <a:spcPts val="0"/>
              </a:spcAft>
              <a:buNone/>
            </a:pPr>
            <a:fld id="{00000000-1234-1234-1234-123412341234}" type="slidenum">
              <a:rPr lang="en-GB"/>
              <a:t>‹#›</a:t>
            </a:fld>
            <a:endParaRPr/>
          </a:p>
        </p:txBody>
      </p:sp>
      <p:sp>
        <p:nvSpPr>
          <p:cNvPr id="67" name="Google Shape;67;p15"/>
          <p:cNvSpPr txBox="1"/>
          <p:nvPr>
            <p:ph idx="1" type="body"/>
          </p:nvPr>
        </p:nvSpPr>
        <p:spPr>
          <a:xfrm>
            <a:off x="3175396" y="1645595"/>
            <a:ext cx="2845762" cy="2882756"/>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1"/>
              </a:buClr>
              <a:buSzPts val="900"/>
              <a:buNone/>
              <a:defRPr sz="900"/>
            </a:lvl1pPr>
            <a:lvl2pPr indent="-285750" lvl="1" marL="914400" algn="l">
              <a:lnSpc>
                <a:spcPct val="100000"/>
              </a:lnSpc>
              <a:spcBef>
                <a:spcPts val="450"/>
              </a:spcBef>
              <a:spcAft>
                <a:spcPts val="0"/>
              </a:spcAft>
              <a:buClr>
                <a:schemeClr val="dk1"/>
              </a:buClr>
              <a:buSzPts val="900"/>
              <a:buChar char="•"/>
              <a:defRPr sz="900"/>
            </a:lvl2pPr>
            <a:lvl3pPr indent="-285750" lvl="2" marL="1371600" algn="l">
              <a:lnSpc>
                <a:spcPct val="100000"/>
              </a:lnSpc>
              <a:spcBef>
                <a:spcPts val="450"/>
              </a:spcBef>
              <a:spcAft>
                <a:spcPts val="0"/>
              </a:spcAft>
              <a:buClr>
                <a:schemeClr val="dk1"/>
              </a:buClr>
              <a:buSzPts val="900"/>
              <a:buChar char="•"/>
              <a:defRPr sz="900"/>
            </a:lvl3pPr>
            <a:lvl4pPr indent="-285750" lvl="3" marL="1828800" algn="l">
              <a:lnSpc>
                <a:spcPct val="100000"/>
              </a:lnSpc>
              <a:spcBef>
                <a:spcPts val="450"/>
              </a:spcBef>
              <a:spcAft>
                <a:spcPts val="0"/>
              </a:spcAft>
              <a:buClr>
                <a:schemeClr val="dk1"/>
              </a:buClr>
              <a:buSzPts val="900"/>
              <a:buChar char="•"/>
              <a:defRPr sz="900"/>
            </a:lvl4pPr>
            <a:lvl5pPr indent="-285750" lvl="4" marL="2286000" algn="l">
              <a:lnSpc>
                <a:spcPct val="100000"/>
              </a:lnSpc>
              <a:spcBef>
                <a:spcPts val="450"/>
              </a:spcBef>
              <a:spcAft>
                <a:spcPts val="0"/>
              </a:spcAft>
              <a:buClr>
                <a:schemeClr val="dk1"/>
              </a:buClr>
              <a:buSzPts val="900"/>
              <a:buChar char="•"/>
              <a:defRPr sz="900"/>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68" name="Google Shape;68;p15"/>
          <p:cNvSpPr txBox="1"/>
          <p:nvPr>
            <p:ph idx="2" type="body"/>
          </p:nvPr>
        </p:nvSpPr>
        <p:spPr>
          <a:xfrm>
            <a:off x="6090849" y="1645595"/>
            <a:ext cx="2845762" cy="2882756"/>
          </a:xfrm>
          <a:prstGeom prst="rect">
            <a:avLst/>
          </a:prstGeom>
          <a:noFill/>
          <a:ln>
            <a:noFill/>
          </a:ln>
        </p:spPr>
        <p:txBody>
          <a:bodyPr anchorCtr="0" anchor="t" bIns="0" lIns="0" spcFirstLastPara="1" rIns="0" wrap="square" tIns="0">
            <a:noAutofit/>
          </a:bodyPr>
          <a:lstStyle>
            <a:lvl1pPr indent="-285750" lvl="0" marL="457200" algn="l">
              <a:lnSpc>
                <a:spcPct val="100000"/>
              </a:lnSpc>
              <a:spcBef>
                <a:spcPts val="0"/>
              </a:spcBef>
              <a:spcAft>
                <a:spcPts val="0"/>
              </a:spcAft>
              <a:buClr>
                <a:schemeClr val="dk1"/>
              </a:buClr>
              <a:buSzPts val="900"/>
              <a:buChar char="•"/>
              <a:defRPr sz="900"/>
            </a:lvl1pPr>
            <a:lvl2pPr indent="-285750" lvl="1" marL="914400" algn="l">
              <a:lnSpc>
                <a:spcPct val="100000"/>
              </a:lnSpc>
              <a:spcBef>
                <a:spcPts val="450"/>
              </a:spcBef>
              <a:spcAft>
                <a:spcPts val="0"/>
              </a:spcAft>
              <a:buClr>
                <a:schemeClr val="dk1"/>
              </a:buClr>
              <a:buSzPts val="900"/>
              <a:buChar char="•"/>
              <a:defRPr sz="900"/>
            </a:lvl2pPr>
            <a:lvl3pPr indent="-285750" lvl="2" marL="1371600" algn="l">
              <a:lnSpc>
                <a:spcPct val="100000"/>
              </a:lnSpc>
              <a:spcBef>
                <a:spcPts val="450"/>
              </a:spcBef>
              <a:spcAft>
                <a:spcPts val="0"/>
              </a:spcAft>
              <a:buClr>
                <a:schemeClr val="dk1"/>
              </a:buClr>
              <a:buSzPts val="900"/>
              <a:buChar char="•"/>
              <a:defRPr sz="900"/>
            </a:lvl3pPr>
            <a:lvl4pPr indent="-285750" lvl="3" marL="1828800" algn="l">
              <a:lnSpc>
                <a:spcPct val="100000"/>
              </a:lnSpc>
              <a:spcBef>
                <a:spcPts val="450"/>
              </a:spcBef>
              <a:spcAft>
                <a:spcPts val="0"/>
              </a:spcAft>
              <a:buClr>
                <a:schemeClr val="dk1"/>
              </a:buClr>
              <a:buSzPts val="900"/>
              <a:buChar char="•"/>
              <a:defRPr sz="900"/>
            </a:lvl4pPr>
            <a:lvl5pPr indent="-285750" lvl="4" marL="2286000" algn="l">
              <a:lnSpc>
                <a:spcPct val="100000"/>
              </a:lnSpc>
              <a:spcBef>
                <a:spcPts val="450"/>
              </a:spcBef>
              <a:spcAft>
                <a:spcPts val="0"/>
              </a:spcAft>
              <a:buClr>
                <a:schemeClr val="dk1"/>
              </a:buClr>
              <a:buSzPts val="900"/>
              <a:buChar char="•"/>
              <a:defRPr sz="900"/>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69" name="Google Shape;69;p15"/>
          <p:cNvSpPr txBox="1"/>
          <p:nvPr>
            <p:ph idx="3" type="body"/>
          </p:nvPr>
        </p:nvSpPr>
        <p:spPr>
          <a:xfrm>
            <a:off x="211792" y="1645595"/>
            <a:ext cx="2792156" cy="2882756"/>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1"/>
              </a:buClr>
              <a:buSzPts val="1300"/>
              <a:buNone/>
              <a:defRPr sz="1300"/>
            </a:lvl1pPr>
            <a:lvl2pPr indent="-342900" lvl="1" marL="914400" algn="l">
              <a:lnSpc>
                <a:spcPct val="100000"/>
              </a:lnSpc>
              <a:spcBef>
                <a:spcPts val="450"/>
              </a:spcBef>
              <a:spcAft>
                <a:spcPts val="0"/>
              </a:spcAft>
              <a:buClr>
                <a:schemeClr val="dk1"/>
              </a:buClr>
              <a:buSzPts val="1800"/>
              <a:buChar char="•"/>
              <a:defRPr/>
            </a:lvl2pPr>
            <a:lvl3pPr indent="-342900" lvl="2" marL="1371600" algn="l">
              <a:lnSpc>
                <a:spcPct val="100000"/>
              </a:lnSpc>
              <a:spcBef>
                <a:spcPts val="450"/>
              </a:spcBef>
              <a:spcAft>
                <a:spcPts val="0"/>
              </a:spcAft>
              <a:buClr>
                <a:schemeClr val="dk1"/>
              </a:buClr>
              <a:buSzPts val="1800"/>
              <a:buChar char="•"/>
              <a:defRPr/>
            </a:lvl3pPr>
            <a:lvl4pPr indent="-342900" lvl="3" marL="1828800" algn="l">
              <a:lnSpc>
                <a:spcPct val="100000"/>
              </a:lnSpc>
              <a:spcBef>
                <a:spcPts val="450"/>
              </a:spcBef>
              <a:spcAft>
                <a:spcPts val="0"/>
              </a:spcAft>
              <a:buClr>
                <a:schemeClr val="dk1"/>
              </a:buClr>
              <a:buSzPts val="1800"/>
              <a:buChar char="•"/>
              <a:defRPr/>
            </a:lvl4pPr>
            <a:lvl5pPr indent="-342900" lvl="4" marL="2286000" algn="l">
              <a:lnSpc>
                <a:spcPct val="100000"/>
              </a:lnSpc>
              <a:spcBef>
                <a:spcPts val="450"/>
              </a:spcBef>
              <a:spcAft>
                <a:spcPts val="0"/>
              </a:spcAft>
              <a:buClr>
                <a:schemeClr val="dk1"/>
              </a:buClr>
              <a:buSzPts val="1800"/>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ontents">
  <p:cSld name="1_Contents">
    <p:bg>
      <p:bgPr>
        <a:solidFill>
          <a:schemeClr val="accent1"/>
        </a:solidFill>
      </p:bgPr>
    </p:bg>
    <p:spTree>
      <p:nvGrpSpPr>
        <p:cNvPr id="70" name="Shape 70"/>
        <p:cNvGrpSpPr/>
        <p:nvPr/>
      </p:nvGrpSpPr>
      <p:grpSpPr>
        <a:xfrm>
          <a:off x="0" y="0"/>
          <a:ext cx="0" cy="0"/>
          <a:chOff x="0" y="0"/>
          <a:chExt cx="0" cy="0"/>
        </a:xfrm>
      </p:grpSpPr>
      <p:sp>
        <p:nvSpPr>
          <p:cNvPr id="71" name="Google Shape;71;p16"/>
          <p:cNvSpPr txBox="1"/>
          <p:nvPr>
            <p:ph type="title"/>
          </p:nvPr>
        </p:nvSpPr>
        <p:spPr>
          <a:xfrm>
            <a:off x="211792" y="174078"/>
            <a:ext cx="3654530" cy="994172"/>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2" name="Google Shape;72;p16"/>
          <p:cNvSpPr txBox="1"/>
          <p:nvPr>
            <p:ph idx="1" type="body"/>
          </p:nvPr>
        </p:nvSpPr>
        <p:spPr>
          <a:xfrm>
            <a:off x="211792" y="1927518"/>
            <a:ext cx="2861072" cy="2483398"/>
          </a:xfrm>
          <a:prstGeom prst="rect">
            <a:avLst/>
          </a:prstGeom>
          <a:noFill/>
          <a:ln>
            <a:noFill/>
          </a:ln>
        </p:spPr>
        <p:txBody>
          <a:bodyPr anchorCtr="0" anchor="t" bIns="0" lIns="0" spcFirstLastPara="1" rIns="0" wrap="square" tIns="0">
            <a:noAutofit/>
          </a:bodyPr>
          <a:lstStyle>
            <a:lvl1pPr indent="-311150" lvl="0" marL="457200" algn="l">
              <a:lnSpc>
                <a:spcPct val="100000"/>
              </a:lnSpc>
              <a:spcBef>
                <a:spcPts val="0"/>
              </a:spcBef>
              <a:spcAft>
                <a:spcPts val="0"/>
              </a:spcAft>
              <a:buClr>
                <a:schemeClr val="dk1"/>
              </a:buClr>
              <a:buSzPts val="1300"/>
              <a:buFont typeface="Calibri"/>
              <a:buAutoNum type="arabicPeriod"/>
              <a:defRPr sz="1300"/>
            </a:lvl1pPr>
            <a:lvl2pPr indent="-311150" lvl="1" marL="914400" algn="l">
              <a:lnSpc>
                <a:spcPct val="100000"/>
              </a:lnSpc>
              <a:spcBef>
                <a:spcPts val="1300"/>
              </a:spcBef>
              <a:spcAft>
                <a:spcPts val="0"/>
              </a:spcAft>
              <a:buClr>
                <a:schemeClr val="dk1"/>
              </a:buClr>
              <a:buSzPts val="1300"/>
              <a:buFont typeface="Calibri"/>
              <a:buAutoNum type="arabicPeriod"/>
              <a:defRPr sz="1300"/>
            </a:lvl2pPr>
            <a:lvl3pPr indent="-311150" lvl="2" marL="1371600" algn="l">
              <a:lnSpc>
                <a:spcPct val="100000"/>
              </a:lnSpc>
              <a:spcBef>
                <a:spcPts val="1300"/>
              </a:spcBef>
              <a:spcAft>
                <a:spcPts val="0"/>
              </a:spcAft>
              <a:buClr>
                <a:schemeClr val="dk1"/>
              </a:buClr>
              <a:buSzPts val="1300"/>
              <a:buFont typeface="Calibri"/>
              <a:buAutoNum type="arabicPeriod"/>
              <a:defRPr sz="1300"/>
            </a:lvl3pPr>
            <a:lvl4pPr indent="-311150" lvl="3" marL="1828800" algn="l">
              <a:lnSpc>
                <a:spcPct val="100000"/>
              </a:lnSpc>
              <a:spcBef>
                <a:spcPts val="1300"/>
              </a:spcBef>
              <a:spcAft>
                <a:spcPts val="0"/>
              </a:spcAft>
              <a:buClr>
                <a:schemeClr val="dk1"/>
              </a:buClr>
              <a:buSzPts val="1300"/>
              <a:buFont typeface="Calibri"/>
              <a:buAutoNum type="arabicPeriod"/>
              <a:defRPr sz="1300"/>
            </a:lvl4pPr>
            <a:lvl5pPr indent="-311150" lvl="4" marL="2286000" algn="l">
              <a:lnSpc>
                <a:spcPct val="100000"/>
              </a:lnSpc>
              <a:spcBef>
                <a:spcPts val="1300"/>
              </a:spcBef>
              <a:spcAft>
                <a:spcPts val="0"/>
              </a:spcAft>
              <a:buClr>
                <a:schemeClr val="dk1"/>
              </a:buClr>
              <a:buSzPts val="1300"/>
              <a:buFont typeface="Calibri"/>
              <a:buAutoNum type="arabicPeriod"/>
              <a:defRPr sz="1300"/>
            </a:lvl5pPr>
            <a:lvl6pPr indent="-342900" lvl="5" marL="2743200" algn="l">
              <a:lnSpc>
                <a:spcPct val="90000"/>
              </a:lnSpc>
              <a:spcBef>
                <a:spcPts val="1300"/>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73" name="Google Shape;73;p16"/>
          <p:cNvSpPr txBox="1"/>
          <p:nvPr>
            <p:ph idx="10" type="dt"/>
          </p:nvPr>
        </p:nvSpPr>
        <p:spPr>
          <a:xfrm>
            <a:off x="3660963" y="4731381"/>
            <a:ext cx="1647334" cy="341744"/>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sz="600">
                <a:solidFill>
                  <a:schemeClr val="dk1"/>
                </a:solidFill>
                <a:latin typeface="Montserrat"/>
                <a:ea typeface="Montserrat"/>
                <a:cs typeface="Montserrat"/>
                <a:sym typeface="Montserra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 name="Google Shape;74;p16"/>
          <p:cNvSpPr txBox="1"/>
          <p:nvPr>
            <p:ph idx="11" type="ftr"/>
          </p:nvPr>
        </p:nvSpPr>
        <p:spPr>
          <a:xfrm>
            <a:off x="211793" y="4731381"/>
            <a:ext cx="2653873" cy="341744"/>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sz="600">
                <a:solidFill>
                  <a:schemeClr val="dk1"/>
                </a:solidFill>
                <a:latin typeface="Montserrat"/>
                <a:ea typeface="Montserrat"/>
                <a:cs typeface="Montserrat"/>
                <a:sym typeface="Montserra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 name="Google Shape;75;p16"/>
          <p:cNvSpPr txBox="1"/>
          <p:nvPr>
            <p:ph idx="12" type="sldNum"/>
          </p:nvPr>
        </p:nvSpPr>
        <p:spPr>
          <a:xfrm>
            <a:off x="7588527" y="4731381"/>
            <a:ext cx="1348084" cy="341744"/>
          </a:xfrm>
          <a:prstGeom prst="rect">
            <a:avLst/>
          </a:prstGeom>
          <a:noFill/>
          <a:ln>
            <a:noFill/>
          </a:ln>
        </p:spPr>
        <p:txBody>
          <a:bodyPr anchorCtr="0" anchor="ctr" bIns="0" lIns="0" spcFirstLastPara="1" rIns="0" wrap="square" tIns="0">
            <a:noAutofit/>
          </a:bodyPr>
          <a:lstStyle>
            <a:lvl1pPr indent="0" lvl="0" marL="0" algn="r">
              <a:spcBef>
                <a:spcPts val="0"/>
              </a:spcBef>
              <a:buNone/>
              <a:defRPr b="1" i="0" sz="600" u="none" cap="none" strike="noStrike">
                <a:solidFill>
                  <a:srgbClr val="000000"/>
                </a:solidFill>
                <a:latin typeface="Montserrat"/>
                <a:ea typeface="Montserrat"/>
                <a:cs typeface="Montserrat"/>
                <a:sym typeface="Montserrat"/>
              </a:defRPr>
            </a:lvl1pPr>
            <a:lvl2pPr indent="0" lvl="1" marL="0" algn="r">
              <a:spcBef>
                <a:spcPts val="0"/>
              </a:spcBef>
              <a:buNone/>
              <a:defRPr b="1" i="0" sz="600" u="none" cap="none" strike="noStrike">
                <a:solidFill>
                  <a:srgbClr val="000000"/>
                </a:solidFill>
                <a:latin typeface="Montserrat"/>
                <a:ea typeface="Montserrat"/>
                <a:cs typeface="Montserrat"/>
                <a:sym typeface="Montserrat"/>
              </a:defRPr>
            </a:lvl2pPr>
            <a:lvl3pPr indent="0" lvl="2" marL="0" algn="r">
              <a:spcBef>
                <a:spcPts val="0"/>
              </a:spcBef>
              <a:buNone/>
              <a:defRPr b="1" i="0" sz="600" u="none" cap="none" strike="noStrike">
                <a:solidFill>
                  <a:srgbClr val="000000"/>
                </a:solidFill>
                <a:latin typeface="Montserrat"/>
                <a:ea typeface="Montserrat"/>
                <a:cs typeface="Montserrat"/>
                <a:sym typeface="Montserrat"/>
              </a:defRPr>
            </a:lvl3pPr>
            <a:lvl4pPr indent="0" lvl="3" marL="0" algn="r">
              <a:spcBef>
                <a:spcPts val="0"/>
              </a:spcBef>
              <a:buNone/>
              <a:defRPr b="1" i="0" sz="600" u="none" cap="none" strike="noStrike">
                <a:solidFill>
                  <a:srgbClr val="000000"/>
                </a:solidFill>
                <a:latin typeface="Montserrat"/>
                <a:ea typeface="Montserrat"/>
                <a:cs typeface="Montserrat"/>
                <a:sym typeface="Montserrat"/>
              </a:defRPr>
            </a:lvl4pPr>
            <a:lvl5pPr indent="0" lvl="4" marL="0" algn="r">
              <a:spcBef>
                <a:spcPts val="0"/>
              </a:spcBef>
              <a:buNone/>
              <a:defRPr b="1" i="0" sz="600" u="none" cap="none" strike="noStrike">
                <a:solidFill>
                  <a:srgbClr val="000000"/>
                </a:solidFill>
                <a:latin typeface="Montserrat"/>
                <a:ea typeface="Montserrat"/>
                <a:cs typeface="Montserrat"/>
                <a:sym typeface="Montserrat"/>
              </a:defRPr>
            </a:lvl5pPr>
            <a:lvl6pPr indent="0" lvl="5" marL="0" algn="r">
              <a:spcBef>
                <a:spcPts val="0"/>
              </a:spcBef>
              <a:buNone/>
              <a:defRPr b="1" i="0" sz="600" u="none" cap="none" strike="noStrike">
                <a:solidFill>
                  <a:srgbClr val="000000"/>
                </a:solidFill>
                <a:latin typeface="Montserrat"/>
                <a:ea typeface="Montserrat"/>
                <a:cs typeface="Montserrat"/>
                <a:sym typeface="Montserrat"/>
              </a:defRPr>
            </a:lvl6pPr>
            <a:lvl7pPr indent="0" lvl="6" marL="0" algn="r">
              <a:spcBef>
                <a:spcPts val="0"/>
              </a:spcBef>
              <a:buNone/>
              <a:defRPr b="1" i="0" sz="600" u="none" cap="none" strike="noStrike">
                <a:solidFill>
                  <a:srgbClr val="000000"/>
                </a:solidFill>
                <a:latin typeface="Montserrat"/>
                <a:ea typeface="Montserrat"/>
                <a:cs typeface="Montserrat"/>
                <a:sym typeface="Montserrat"/>
              </a:defRPr>
            </a:lvl7pPr>
            <a:lvl8pPr indent="0" lvl="7" marL="0" algn="r">
              <a:spcBef>
                <a:spcPts val="0"/>
              </a:spcBef>
              <a:buNone/>
              <a:defRPr b="1" i="0" sz="600" u="none" cap="none" strike="noStrike">
                <a:solidFill>
                  <a:srgbClr val="000000"/>
                </a:solidFill>
                <a:latin typeface="Montserrat"/>
                <a:ea typeface="Montserrat"/>
                <a:cs typeface="Montserrat"/>
                <a:sym typeface="Montserrat"/>
              </a:defRPr>
            </a:lvl8pPr>
            <a:lvl9pPr indent="0" lvl="8" marL="0" algn="r">
              <a:spcBef>
                <a:spcPts val="0"/>
              </a:spcBef>
              <a:buNone/>
              <a:defRPr b="1" i="0" sz="600" u="none" cap="none" strike="noStrike">
                <a:solidFill>
                  <a:srgbClr val="000000"/>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GB"/>
              <a:t>‹#›</a:t>
            </a:fld>
            <a:endParaRPr/>
          </a:p>
        </p:txBody>
      </p:sp>
      <p:sp>
        <p:nvSpPr>
          <p:cNvPr id="76" name="Google Shape;76;p16"/>
          <p:cNvSpPr txBox="1"/>
          <p:nvPr>
            <p:ph idx="2" type="body"/>
          </p:nvPr>
        </p:nvSpPr>
        <p:spPr>
          <a:xfrm>
            <a:off x="3150604" y="1927518"/>
            <a:ext cx="2861072" cy="2483398"/>
          </a:xfrm>
          <a:prstGeom prst="rect">
            <a:avLst/>
          </a:prstGeom>
          <a:noFill/>
          <a:ln>
            <a:noFill/>
          </a:ln>
        </p:spPr>
        <p:txBody>
          <a:bodyPr anchorCtr="0" anchor="t" bIns="0" lIns="0" spcFirstLastPara="1" rIns="0" wrap="square" tIns="0">
            <a:noAutofit/>
          </a:bodyPr>
          <a:lstStyle>
            <a:lvl1pPr indent="-311150" lvl="0" marL="457200" algn="l">
              <a:lnSpc>
                <a:spcPct val="100000"/>
              </a:lnSpc>
              <a:spcBef>
                <a:spcPts val="0"/>
              </a:spcBef>
              <a:spcAft>
                <a:spcPts val="0"/>
              </a:spcAft>
              <a:buClr>
                <a:schemeClr val="dk1"/>
              </a:buClr>
              <a:buSzPts val="1300"/>
              <a:buFont typeface="Calibri"/>
              <a:buAutoNum type="arabicPeriod"/>
              <a:defRPr sz="1300"/>
            </a:lvl1pPr>
            <a:lvl2pPr indent="-311150" lvl="1" marL="914400" algn="l">
              <a:lnSpc>
                <a:spcPct val="100000"/>
              </a:lnSpc>
              <a:spcBef>
                <a:spcPts val="1300"/>
              </a:spcBef>
              <a:spcAft>
                <a:spcPts val="0"/>
              </a:spcAft>
              <a:buClr>
                <a:schemeClr val="dk1"/>
              </a:buClr>
              <a:buSzPts val="1300"/>
              <a:buFont typeface="Calibri"/>
              <a:buAutoNum type="arabicPeriod"/>
              <a:defRPr sz="1300"/>
            </a:lvl2pPr>
            <a:lvl3pPr indent="-311150" lvl="2" marL="1371600" algn="l">
              <a:lnSpc>
                <a:spcPct val="100000"/>
              </a:lnSpc>
              <a:spcBef>
                <a:spcPts val="1300"/>
              </a:spcBef>
              <a:spcAft>
                <a:spcPts val="0"/>
              </a:spcAft>
              <a:buClr>
                <a:schemeClr val="dk1"/>
              </a:buClr>
              <a:buSzPts val="1300"/>
              <a:buFont typeface="Calibri"/>
              <a:buAutoNum type="arabicPeriod"/>
              <a:defRPr sz="1300"/>
            </a:lvl3pPr>
            <a:lvl4pPr indent="-311150" lvl="3" marL="1828800" algn="l">
              <a:lnSpc>
                <a:spcPct val="100000"/>
              </a:lnSpc>
              <a:spcBef>
                <a:spcPts val="1300"/>
              </a:spcBef>
              <a:spcAft>
                <a:spcPts val="0"/>
              </a:spcAft>
              <a:buClr>
                <a:schemeClr val="dk1"/>
              </a:buClr>
              <a:buSzPts val="1300"/>
              <a:buFont typeface="Calibri"/>
              <a:buAutoNum type="arabicPeriod"/>
              <a:defRPr sz="1300"/>
            </a:lvl4pPr>
            <a:lvl5pPr indent="-311150" lvl="4" marL="2286000" algn="l">
              <a:lnSpc>
                <a:spcPct val="100000"/>
              </a:lnSpc>
              <a:spcBef>
                <a:spcPts val="1300"/>
              </a:spcBef>
              <a:spcAft>
                <a:spcPts val="0"/>
              </a:spcAft>
              <a:buClr>
                <a:schemeClr val="dk1"/>
              </a:buClr>
              <a:buSzPts val="1300"/>
              <a:buFont typeface="Calibri"/>
              <a:buAutoNum type="arabicPeriod"/>
              <a:defRPr sz="1300"/>
            </a:lvl5pPr>
            <a:lvl6pPr indent="-342900" lvl="5" marL="2743200" algn="l">
              <a:lnSpc>
                <a:spcPct val="90000"/>
              </a:lnSpc>
              <a:spcBef>
                <a:spcPts val="1300"/>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77" name="Google Shape;77;p16"/>
          <p:cNvSpPr txBox="1"/>
          <p:nvPr>
            <p:ph idx="3" type="body"/>
          </p:nvPr>
        </p:nvSpPr>
        <p:spPr>
          <a:xfrm>
            <a:off x="6068665" y="1927518"/>
            <a:ext cx="2861072" cy="2483398"/>
          </a:xfrm>
          <a:prstGeom prst="rect">
            <a:avLst/>
          </a:prstGeom>
          <a:noFill/>
          <a:ln>
            <a:noFill/>
          </a:ln>
        </p:spPr>
        <p:txBody>
          <a:bodyPr anchorCtr="0" anchor="t" bIns="0" lIns="0" spcFirstLastPara="1" rIns="0" wrap="square" tIns="0">
            <a:noAutofit/>
          </a:bodyPr>
          <a:lstStyle>
            <a:lvl1pPr indent="-311150" lvl="0" marL="457200" algn="l">
              <a:lnSpc>
                <a:spcPct val="100000"/>
              </a:lnSpc>
              <a:spcBef>
                <a:spcPts val="0"/>
              </a:spcBef>
              <a:spcAft>
                <a:spcPts val="0"/>
              </a:spcAft>
              <a:buClr>
                <a:schemeClr val="dk1"/>
              </a:buClr>
              <a:buSzPts val="1300"/>
              <a:buFont typeface="Calibri"/>
              <a:buAutoNum type="arabicPeriod"/>
              <a:defRPr sz="1300"/>
            </a:lvl1pPr>
            <a:lvl2pPr indent="-311150" lvl="1" marL="914400" algn="l">
              <a:lnSpc>
                <a:spcPct val="100000"/>
              </a:lnSpc>
              <a:spcBef>
                <a:spcPts val="1300"/>
              </a:spcBef>
              <a:spcAft>
                <a:spcPts val="0"/>
              </a:spcAft>
              <a:buClr>
                <a:schemeClr val="dk1"/>
              </a:buClr>
              <a:buSzPts val="1300"/>
              <a:buFont typeface="Calibri"/>
              <a:buAutoNum type="arabicPeriod"/>
              <a:defRPr sz="1300"/>
            </a:lvl2pPr>
            <a:lvl3pPr indent="-311150" lvl="2" marL="1371600" algn="l">
              <a:lnSpc>
                <a:spcPct val="100000"/>
              </a:lnSpc>
              <a:spcBef>
                <a:spcPts val="1300"/>
              </a:spcBef>
              <a:spcAft>
                <a:spcPts val="0"/>
              </a:spcAft>
              <a:buClr>
                <a:schemeClr val="dk1"/>
              </a:buClr>
              <a:buSzPts val="1300"/>
              <a:buFont typeface="Calibri"/>
              <a:buAutoNum type="arabicPeriod"/>
              <a:defRPr sz="1300"/>
            </a:lvl3pPr>
            <a:lvl4pPr indent="-311150" lvl="3" marL="1828800" algn="l">
              <a:lnSpc>
                <a:spcPct val="100000"/>
              </a:lnSpc>
              <a:spcBef>
                <a:spcPts val="1300"/>
              </a:spcBef>
              <a:spcAft>
                <a:spcPts val="0"/>
              </a:spcAft>
              <a:buClr>
                <a:schemeClr val="dk1"/>
              </a:buClr>
              <a:buSzPts val="1300"/>
              <a:buFont typeface="Calibri"/>
              <a:buAutoNum type="arabicPeriod"/>
              <a:defRPr sz="1300"/>
            </a:lvl4pPr>
            <a:lvl5pPr indent="-311150" lvl="4" marL="2286000" algn="l">
              <a:lnSpc>
                <a:spcPct val="100000"/>
              </a:lnSpc>
              <a:spcBef>
                <a:spcPts val="1300"/>
              </a:spcBef>
              <a:spcAft>
                <a:spcPts val="0"/>
              </a:spcAft>
              <a:buClr>
                <a:schemeClr val="dk1"/>
              </a:buClr>
              <a:buSzPts val="1300"/>
              <a:buFont typeface="Calibri"/>
              <a:buAutoNum type="arabicPeriod"/>
              <a:defRPr sz="1300"/>
            </a:lvl5pPr>
            <a:lvl6pPr indent="-342900" lvl="5" marL="2743200" algn="l">
              <a:lnSpc>
                <a:spcPct val="90000"/>
              </a:lnSpc>
              <a:spcBef>
                <a:spcPts val="1300"/>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Presentation title">
  <p:cSld name="2_Presentation title">
    <p:spTree>
      <p:nvGrpSpPr>
        <p:cNvPr id="78" name="Shape 78"/>
        <p:cNvGrpSpPr/>
        <p:nvPr/>
      </p:nvGrpSpPr>
      <p:grpSpPr>
        <a:xfrm>
          <a:off x="0" y="0"/>
          <a:ext cx="0" cy="0"/>
          <a:chOff x="0" y="0"/>
          <a:chExt cx="0" cy="0"/>
        </a:xfrm>
      </p:grpSpPr>
      <p:pic>
        <p:nvPicPr>
          <p:cNvPr id="79" name="Google Shape;79;p17"/>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80" name="Google Shape;80;p17"/>
          <p:cNvSpPr txBox="1"/>
          <p:nvPr>
            <p:ph idx="1" type="subTitle"/>
          </p:nvPr>
        </p:nvSpPr>
        <p:spPr>
          <a:xfrm>
            <a:off x="6816852" y="176368"/>
            <a:ext cx="2180844" cy="180249"/>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dk1"/>
              </a:buClr>
              <a:buSzPts val="1300"/>
              <a:buNone/>
              <a:defRPr b="1" i="0" sz="1300">
                <a:solidFill>
                  <a:schemeClr val="dk1"/>
                </a:solidFill>
                <a:latin typeface="Montserrat"/>
                <a:ea typeface="Montserrat"/>
                <a:cs typeface="Montserrat"/>
                <a:sym typeface="Montserrat"/>
              </a:defRPr>
            </a:lvl1pPr>
            <a:lvl2pPr lvl="1" algn="ctr">
              <a:lnSpc>
                <a:spcPct val="100000"/>
              </a:lnSpc>
              <a:spcBef>
                <a:spcPts val="450"/>
              </a:spcBef>
              <a:spcAft>
                <a:spcPts val="0"/>
              </a:spcAft>
              <a:buClr>
                <a:schemeClr val="dk1"/>
              </a:buClr>
              <a:buSzPts val="1500"/>
              <a:buNone/>
              <a:defRPr sz="1500"/>
            </a:lvl2pPr>
            <a:lvl3pPr lvl="2" algn="ctr">
              <a:lnSpc>
                <a:spcPct val="100000"/>
              </a:lnSpc>
              <a:spcBef>
                <a:spcPts val="450"/>
              </a:spcBef>
              <a:spcAft>
                <a:spcPts val="0"/>
              </a:spcAft>
              <a:buClr>
                <a:schemeClr val="dk1"/>
              </a:buClr>
              <a:buSzPts val="1350"/>
              <a:buNone/>
              <a:defRPr sz="1350"/>
            </a:lvl3pPr>
            <a:lvl4pPr lvl="3" algn="ctr">
              <a:lnSpc>
                <a:spcPct val="100000"/>
              </a:lnSpc>
              <a:spcBef>
                <a:spcPts val="450"/>
              </a:spcBef>
              <a:spcAft>
                <a:spcPts val="0"/>
              </a:spcAft>
              <a:buClr>
                <a:schemeClr val="dk1"/>
              </a:buClr>
              <a:buSzPts val="1200"/>
              <a:buNone/>
              <a:defRPr sz="1200"/>
            </a:lvl4pPr>
            <a:lvl5pPr lvl="4" algn="ctr">
              <a:lnSpc>
                <a:spcPct val="100000"/>
              </a:lnSpc>
              <a:spcBef>
                <a:spcPts val="450"/>
              </a:spcBef>
              <a:spcAft>
                <a:spcPts val="0"/>
              </a:spcAft>
              <a:buClr>
                <a:schemeClr val="dk1"/>
              </a:buClr>
              <a:buSzPts val="1200"/>
              <a:buNone/>
              <a:defRPr sz="1200"/>
            </a:lvl5pPr>
            <a:lvl6pPr lvl="5" algn="ctr">
              <a:lnSpc>
                <a:spcPct val="90000"/>
              </a:lnSpc>
              <a:spcBef>
                <a:spcPts val="450"/>
              </a:spcBef>
              <a:spcAft>
                <a:spcPts val="0"/>
              </a:spcAft>
              <a:buClr>
                <a:schemeClr val="dk1"/>
              </a:buClr>
              <a:buSzPts val="1200"/>
              <a:buNone/>
              <a:defRPr sz="1200"/>
            </a:lvl6pPr>
            <a:lvl7pPr lvl="6" algn="ctr">
              <a:lnSpc>
                <a:spcPct val="90000"/>
              </a:lnSpc>
              <a:spcBef>
                <a:spcPts val="375"/>
              </a:spcBef>
              <a:spcAft>
                <a:spcPts val="0"/>
              </a:spcAft>
              <a:buClr>
                <a:schemeClr val="dk1"/>
              </a:buClr>
              <a:buSzPts val="1200"/>
              <a:buNone/>
              <a:defRPr sz="1200"/>
            </a:lvl7pPr>
            <a:lvl8pPr lvl="7" algn="ctr">
              <a:lnSpc>
                <a:spcPct val="90000"/>
              </a:lnSpc>
              <a:spcBef>
                <a:spcPts val="375"/>
              </a:spcBef>
              <a:spcAft>
                <a:spcPts val="0"/>
              </a:spcAft>
              <a:buClr>
                <a:schemeClr val="dk1"/>
              </a:buClr>
              <a:buSzPts val="1200"/>
              <a:buNone/>
              <a:defRPr sz="1200"/>
            </a:lvl8pPr>
            <a:lvl9pPr lvl="8" algn="ctr">
              <a:lnSpc>
                <a:spcPct val="90000"/>
              </a:lnSpc>
              <a:spcBef>
                <a:spcPts val="375"/>
              </a:spcBef>
              <a:spcAft>
                <a:spcPts val="0"/>
              </a:spcAft>
              <a:buClr>
                <a:schemeClr val="dk1"/>
              </a:buClr>
              <a:buSzPts val="1200"/>
              <a:buNone/>
              <a:defRPr sz="1200"/>
            </a:lvl9pPr>
          </a:lstStyle>
          <a:p/>
        </p:txBody>
      </p:sp>
      <p:sp>
        <p:nvSpPr>
          <p:cNvPr id="81" name="Google Shape;81;p17"/>
          <p:cNvSpPr txBox="1"/>
          <p:nvPr>
            <p:ph idx="2" type="body"/>
          </p:nvPr>
        </p:nvSpPr>
        <p:spPr>
          <a:xfrm>
            <a:off x="6816854" y="383762"/>
            <a:ext cx="2180843" cy="210741"/>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1"/>
              </a:buClr>
              <a:buSzPts val="1300"/>
              <a:buNone/>
              <a:defRPr sz="1300"/>
            </a:lvl1pPr>
            <a:lvl2pPr indent="-342900" lvl="1" marL="914400" algn="l">
              <a:lnSpc>
                <a:spcPct val="100000"/>
              </a:lnSpc>
              <a:spcBef>
                <a:spcPts val="450"/>
              </a:spcBef>
              <a:spcAft>
                <a:spcPts val="0"/>
              </a:spcAft>
              <a:buClr>
                <a:schemeClr val="dk1"/>
              </a:buClr>
              <a:buSzPts val="1800"/>
              <a:buChar char="•"/>
              <a:defRPr/>
            </a:lvl2pPr>
            <a:lvl3pPr indent="-342900" lvl="2" marL="1371600" algn="l">
              <a:lnSpc>
                <a:spcPct val="100000"/>
              </a:lnSpc>
              <a:spcBef>
                <a:spcPts val="450"/>
              </a:spcBef>
              <a:spcAft>
                <a:spcPts val="0"/>
              </a:spcAft>
              <a:buClr>
                <a:schemeClr val="dk1"/>
              </a:buClr>
              <a:buSzPts val="1800"/>
              <a:buChar char="•"/>
              <a:defRPr/>
            </a:lvl3pPr>
            <a:lvl4pPr indent="-342900" lvl="3" marL="1828800" algn="l">
              <a:lnSpc>
                <a:spcPct val="100000"/>
              </a:lnSpc>
              <a:spcBef>
                <a:spcPts val="450"/>
              </a:spcBef>
              <a:spcAft>
                <a:spcPts val="0"/>
              </a:spcAft>
              <a:buClr>
                <a:schemeClr val="dk1"/>
              </a:buClr>
              <a:buSzPts val="1800"/>
              <a:buChar char="•"/>
              <a:defRPr/>
            </a:lvl4pPr>
            <a:lvl5pPr indent="-342900" lvl="4" marL="2286000" algn="l">
              <a:lnSpc>
                <a:spcPct val="100000"/>
              </a:lnSpc>
              <a:spcBef>
                <a:spcPts val="450"/>
              </a:spcBef>
              <a:spcAft>
                <a:spcPts val="0"/>
              </a:spcAft>
              <a:buClr>
                <a:schemeClr val="dk1"/>
              </a:buClr>
              <a:buSzPts val="1800"/>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pic>
        <p:nvPicPr>
          <p:cNvPr id="82" name="Google Shape;82;p17"/>
          <p:cNvPicPr preferRelativeResize="0"/>
          <p:nvPr/>
        </p:nvPicPr>
        <p:blipFill rotWithShape="1">
          <a:blip r:embed="rId3">
            <a:alphaModFix/>
          </a:blip>
          <a:srcRect b="0" l="0" r="0" t="0"/>
          <a:stretch/>
        </p:blipFill>
        <p:spPr>
          <a:xfrm>
            <a:off x="-41378" y="4389534"/>
            <a:ext cx="2702052" cy="809244"/>
          </a:xfrm>
          <a:prstGeom prst="rect">
            <a:avLst/>
          </a:prstGeom>
          <a:noFill/>
          <a:ln>
            <a:noFill/>
          </a:ln>
        </p:spPr>
      </p:pic>
      <p:sp>
        <p:nvSpPr>
          <p:cNvPr id="83" name="Google Shape;83;p17"/>
          <p:cNvSpPr txBox="1"/>
          <p:nvPr>
            <p:ph type="title"/>
          </p:nvPr>
        </p:nvSpPr>
        <p:spPr>
          <a:xfrm>
            <a:off x="211792" y="174078"/>
            <a:ext cx="6059390" cy="994172"/>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Presentation title ">
  <p:cSld name="8_Presentation title ">
    <p:bg>
      <p:bgPr>
        <a:solidFill>
          <a:schemeClr val="dk1"/>
        </a:solidFill>
      </p:bgPr>
    </p:bg>
    <p:spTree>
      <p:nvGrpSpPr>
        <p:cNvPr id="84" name="Shape 84"/>
        <p:cNvGrpSpPr/>
        <p:nvPr/>
      </p:nvGrpSpPr>
      <p:grpSpPr>
        <a:xfrm>
          <a:off x="0" y="0"/>
          <a:ext cx="0" cy="0"/>
          <a:chOff x="0" y="0"/>
          <a:chExt cx="0" cy="0"/>
        </a:xfrm>
      </p:grpSpPr>
      <p:pic>
        <p:nvPicPr>
          <p:cNvPr id="85" name="Google Shape;85;p18"/>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86" name="Google Shape;86;p18"/>
          <p:cNvSpPr txBox="1"/>
          <p:nvPr>
            <p:ph idx="1" type="subTitle"/>
          </p:nvPr>
        </p:nvSpPr>
        <p:spPr>
          <a:xfrm>
            <a:off x="211791" y="1211114"/>
            <a:ext cx="2180844" cy="180249"/>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accent1"/>
              </a:buClr>
              <a:buSzPts val="1300"/>
              <a:buNone/>
              <a:defRPr b="1" i="0" sz="1300">
                <a:solidFill>
                  <a:schemeClr val="accent1"/>
                </a:solidFill>
                <a:latin typeface="Montserrat"/>
                <a:ea typeface="Montserrat"/>
                <a:cs typeface="Montserrat"/>
                <a:sym typeface="Montserrat"/>
              </a:defRPr>
            </a:lvl1pPr>
            <a:lvl2pPr lvl="1" algn="ctr">
              <a:lnSpc>
                <a:spcPct val="100000"/>
              </a:lnSpc>
              <a:spcBef>
                <a:spcPts val="450"/>
              </a:spcBef>
              <a:spcAft>
                <a:spcPts val="0"/>
              </a:spcAft>
              <a:buClr>
                <a:schemeClr val="dk1"/>
              </a:buClr>
              <a:buSzPts val="1500"/>
              <a:buNone/>
              <a:defRPr sz="1500"/>
            </a:lvl2pPr>
            <a:lvl3pPr lvl="2" algn="ctr">
              <a:lnSpc>
                <a:spcPct val="100000"/>
              </a:lnSpc>
              <a:spcBef>
                <a:spcPts val="450"/>
              </a:spcBef>
              <a:spcAft>
                <a:spcPts val="0"/>
              </a:spcAft>
              <a:buClr>
                <a:schemeClr val="dk1"/>
              </a:buClr>
              <a:buSzPts val="1350"/>
              <a:buNone/>
              <a:defRPr sz="1350"/>
            </a:lvl3pPr>
            <a:lvl4pPr lvl="3" algn="ctr">
              <a:lnSpc>
                <a:spcPct val="100000"/>
              </a:lnSpc>
              <a:spcBef>
                <a:spcPts val="450"/>
              </a:spcBef>
              <a:spcAft>
                <a:spcPts val="0"/>
              </a:spcAft>
              <a:buClr>
                <a:schemeClr val="dk1"/>
              </a:buClr>
              <a:buSzPts val="1200"/>
              <a:buNone/>
              <a:defRPr sz="1200"/>
            </a:lvl4pPr>
            <a:lvl5pPr lvl="4" algn="ctr">
              <a:lnSpc>
                <a:spcPct val="100000"/>
              </a:lnSpc>
              <a:spcBef>
                <a:spcPts val="450"/>
              </a:spcBef>
              <a:spcAft>
                <a:spcPts val="0"/>
              </a:spcAft>
              <a:buClr>
                <a:schemeClr val="dk1"/>
              </a:buClr>
              <a:buSzPts val="1200"/>
              <a:buNone/>
              <a:defRPr sz="1200"/>
            </a:lvl5pPr>
            <a:lvl6pPr lvl="5" algn="ctr">
              <a:lnSpc>
                <a:spcPct val="90000"/>
              </a:lnSpc>
              <a:spcBef>
                <a:spcPts val="450"/>
              </a:spcBef>
              <a:spcAft>
                <a:spcPts val="0"/>
              </a:spcAft>
              <a:buClr>
                <a:schemeClr val="dk1"/>
              </a:buClr>
              <a:buSzPts val="1200"/>
              <a:buNone/>
              <a:defRPr sz="1200"/>
            </a:lvl6pPr>
            <a:lvl7pPr lvl="6" algn="ctr">
              <a:lnSpc>
                <a:spcPct val="90000"/>
              </a:lnSpc>
              <a:spcBef>
                <a:spcPts val="375"/>
              </a:spcBef>
              <a:spcAft>
                <a:spcPts val="0"/>
              </a:spcAft>
              <a:buClr>
                <a:schemeClr val="dk1"/>
              </a:buClr>
              <a:buSzPts val="1200"/>
              <a:buNone/>
              <a:defRPr sz="1200"/>
            </a:lvl7pPr>
            <a:lvl8pPr lvl="7" algn="ctr">
              <a:lnSpc>
                <a:spcPct val="90000"/>
              </a:lnSpc>
              <a:spcBef>
                <a:spcPts val="375"/>
              </a:spcBef>
              <a:spcAft>
                <a:spcPts val="0"/>
              </a:spcAft>
              <a:buClr>
                <a:schemeClr val="dk1"/>
              </a:buClr>
              <a:buSzPts val="1200"/>
              <a:buNone/>
              <a:defRPr sz="1200"/>
            </a:lvl8pPr>
            <a:lvl9pPr lvl="8" algn="ctr">
              <a:lnSpc>
                <a:spcPct val="90000"/>
              </a:lnSpc>
              <a:spcBef>
                <a:spcPts val="375"/>
              </a:spcBef>
              <a:spcAft>
                <a:spcPts val="0"/>
              </a:spcAft>
              <a:buClr>
                <a:schemeClr val="dk1"/>
              </a:buClr>
              <a:buSzPts val="1200"/>
              <a:buNone/>
              <a:defRPr sz="1200"/>
            </a:lvl9pPr>
          </a:lstStyle>
          <a:p/>
        </p:txBody>
      </p:sp>
      <p:sp>
        <p:nvSpPr>
          <p:cNvPr id="87" name="Google Shape;87;p18"/>
          <p:cNvSpPr txBox="1"/>
          <p:nvPr>
            <p:ph idx="2" type="body"/>
          </p:nvPr>
        </p:nvSpPr>
        <p:spPr>
          <a:xfrm>
            <a:off x="211793" y="1418509"/>
            <a:ext cx="2180843" cy="210741"/>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accent1"/>
              </a:buClr>
              <a:buSzPts val="1300"/>
              <a:buNone/>
              <a:defRPr sz="1300">
                <a:solidFill>
                  <a:schemeClr val="accent1"/>
                </a:solidFill>
              </a:defRPr>
            </a:lvl1pPr>
            <a:lvl2pPr indent="-342900" lvl="1" marL="914400" algn="l">
              <a:lnSpc>
                <a:spcPct val="100000"/>
              </a:lnSpc>
              <a:spcBef>
                <a:spcPts val="450"/>
              </a:spcBef>
              <a:spcAft>
                <a:spcPts val="0"/>
              </a:spcAft>
              <a:buClr>
                <a:schemeClr val="dk1"/>
              </a:buClr>
              <a:buSzPts val="1800"/>
              <a:buChar char="•"/>
              <a:defRPr/>
            </a:lvl2pPr>
            <a:lvl3pPr indent="-342900" lvl="2" marL="1371600" algn="l">
              <a:lnSpc>
                <a:spcPct val="100000"/>
              </a:lnSpc>
              <a:spcBef>
                <a:spcPts val="450"/>
              </a:spcBef>
              <a:spcAft>
                <a:spcPts val="0"/>
              </a:spcAft>
              <a:buClr>
                <a:schemeClr val="dk1"/>
              </a:buClr>
              <a:buSzPts val="1800"/>
              <a:buChar char="•"/>
              <a:defRPr/>
            </a:lvl3pPr>
            <a:lvl4pPr indent="-342900" lvl="3" marL="1828800" algn="l">
              <a:lnSpc>
                <a:spcPct val="100000"/>
              </a:lnSpc>
              <a:spcBef>
                <a:spcPts val="450"/>
              </a:spcBef>
              <a:spcAft>
                <a:spcPts val="0"/>
              </a:spcAft>
              <a:buClr>
                <a:schemeClr val="dk1"/>
              </a:buClr>
              <a:buSzPts val="1800"/>
              <a:buChar char="•"/>
              <a:defRPr/>
            </a:lvl4pPr>
            <a:lvl5pPr indent="-342900" lvl="4" marL="2286000" algn="l">
              <a:lnSpc>
                <a:spcPct val="100000"/>
              </a:lnSpc>
              <a:spcBef>
                <a:spcPts val="450"/>
              </a:spcBef>
              <a:spcAft>
                <a:spcPts val="0"/>
              </a:spcAft>
              <a:buClr>
                <a:schemeClr val="dk1"/>
              </a:buClr>
              <a:buSzPts val="1800"/>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88" name="Google Shape;88;p18"/>
          <p:cNvSpPr txBox="1"/>
          <p:nvPr>
            <p:ph type="title"/>
          </p:nvPr>
        </p:nvSpPr>
        <p:spPr>
          <a:xfrm>
            <a:off x="211792" y="174078"/>
            <a:ext cx="6059390" cy="994172"/>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accent1"/>
              </a:buClr>
              <a:buSzPts val="4200"/>
              <a:buFont typeface="Montserrat Light"/>
              <a:buNone/>
              <a:defRPr>
                <a:solidFill>
                  <a:schemeClr val="accen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89" name="Google Shape;89;p18"/>
          <p:cNvPicPr preferRelativeResize="0"/>
          <p:nvPr/>
        </p:nvPicPr>
        <p:blipFill rotWithShape="1">
          <a:blip r:embed="rId3">
            <a:alphaModFix/>
          </a:blip>
          <a:srcRect b="0" l="0" r="0" t="0"/>
          <a:stretch/>
        </p:blipFill>
        <p:spPr>
          <a:xfrm>
            <a:off x="-41378" y="4389534"/>
            <a:ext cx="2702052" cy="809244"/>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Agenda">
  <p:cSld name="1_Agenda">
    <p:spTree>
      <p:nvGrpSpPr>
        <p:cNvPr id="90" name="Shape 90"/>
        <p:cNvGrpSpPr/>
        <p:nvPr/>
      </p:nvGrpSpPr>
      <p:grpSpPr>
        <a:xfrm>
          <a:off x="0" y="0"/>
          <a:ext cx="0" cy="0"/>
          <a:chOff x="0" y="0"/>
          <a:chExt cx="0" cy="0"/>
        </a:xfrm>
      </p:grpSpPr>
      <p:pic>
        <p:nvPicPr>
          <p:cNvPr id="91" name="Google Shape;91;p19"/>
          <p:cNvPicPr preferRelativeResize="0"/>
          <p:nvPr/>
        </p:nvPicPr>
        <p:blipFill rotWithShape="1">
          <a:blip r:embed="rId2">
            <a:alphaModFix/>
          </a:blip>
          <a:srcRect b="0" l="0" r="0" t="0"/>
          <a:stretch/>
        </p:blipFill>
        <p:spPr>
          <a:xfrm>
            <a:off x="2" y="0"/>
            <a:ext cx="4553411" cy="5143500"/>
          </a:xfrm>
          <a:prstGeom prst="rect">
            <a:avLst/>
          </a:prstGeom>
          <a:noFill/>
          <a:ln>
            <a:noFill/>
          </a:ln>
        </p:spPr>
      </p:pic>
      <p:sp>
        <p:nvSpPr>
          <p:cNvPr id="92" name="Google Shape;92;p19"/>
          <p:cNvSpPr txBox="1"/>
          <p:nvPr>
            <p:ph type="title"/>
          </p:nvPr>
        </p:nvSpPr>
        <p:spPr>
          <a:xfrm>
            <a:off x="211792" y="174078"/>
            <a:ext cx="3654530" cy="994172"/>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3" name="Google Shape;93;p19"/>
          <p:cNvSpPr txBox="1"/>
          <p:nvPr>
            <p:ph idx="1" type="body"/>
          </p:nvPr>
        </p:nvSpPr>
        <p:spPr>
          <a:xfrm>
            <a:off x="4677962" y="174077"/>
            <a:ext cx="4258649" cy="4107540"/>
          </a:xfrm>
          <a:prstGeom prst="rect">
            <a:avLst/>
          </a:prstGeom>
          <a:noFill/>
          <a:ln>
            <a:noFill/>
          </a:ln>
        </p:spPr>
        <p:txBody>
          <a:bodyPr anchorCtr="0" anchor="t" bIns="0" lIns="0" spcFirstLastPara="1" rIns="0" wrap="square" tIns="0">
            <a:noAutofit/>
          </a:bodyPr>
          <a:lstStyle>
            <a:lvl1pPr indent="-381000" lvl="0" marL="457200" algn="l">
              <a:lnSpc>
                <a:spcPct val="100000"/>
              </a:lnSpc>
              <a:spcBef>
                <a:spcPts val="0"/>
              </a:spcBef>
              <a:spcAft>
                <a:spcPts val="0"/>
              </a:spcAft>
              <a:buClr>
                <a:schemeClr val="dk1"/>
              </a:buClr>
              <a:buSzPts val="2400"/>
              <a:buFont typeface="Calibri"/>
              <a:buAutoNum type="arabicPeriod"/>
              <a:defRPr sz="2400"/>
            </a:lvl1pPr>
            <a:lvl2pPr indent="-381000" lvl="1" marL="914400" algn="l">
              <a:lnSpc>
                <a:spcPct val="100000"/>
              </a:lnSpc>
              <a:spcBef>
                <a:spcPts val="2250"/>
              </a:spcBef>
              <a:spcAft>
                <a:spcPts val="0"/>
              </a:spcAft>
              <a:buClr>
                <a:schemeClr val="dk1"/>
              </a:buClr>
              <a:buSzPts val="2400"/>
              <a:buFont typeface="Calibri"/>
              <a:buAutoNum type="arabicPeriod"/>
              <a:defRPr sz="2400"/>
            </a:lvl2pPr>
            <a:lvl3pPr indent="-381000" lvl="2" marL="1371600" algn="l">
              <a:lnSpc>
                <a:spcPct val="100000"/>
              </a:lnSpc>
              <a:spcBef>
                <a:spcPts val="2250"/>
              </a:spcBef>
              <a:spcAft>
                <a:spcPts val="0"/>
              </a:spcAft>
              <a:buClr>
                <a:schemeClr val="dk1"/>
              </a:buClr>
              <a:buSzPts val="2400"/>
              <a:buFont typeface="Calibri"/>
              <a:buAutoNum type="arabicPeriod"/>
              <a:defRPr sz="2400"/>
            </a:lvl3pPr>
            <a:lvl4pPr indent="-381000" lvl="3" marL="1828800" algn="l">
              <a:lnSpc>
                <a:spcPct val="100000"/>
              </a:lnSpc>
              <a:spcBef>
                <a:spcPts val="2250"/>
              </a:spcBef>
              <a:spcAft>
                <a:spcPts val="0"/>
              </a:spcAft>
              <a:buClr>
                <a:schemeClr val="dk1"/>
              </a:buClr>
              <a:buSzPts val="2400"/>
              <a:buFont typeface="Calibri"/>
              <a:buAutoNum type="arabicPeriod"/>
              <a:defRPr sz="2400"/>
            </a:lvl4pPr>
            <a:lvl5pPr indent="-381000" lvl="4" marL="2286000" algn="l">
              <a:lnSpc>
                <a:spcPct val="100000"/>
              </a:lnSpc>
              <a:spcBef>
                <a:spcPts val="2250"/>
              </a:spcBef>
              <a:spcAft>
                <a:spcPts val="0"/>
              </a:spcAft>
              <a:buClr>
                <a:schemeClr val="dk1"/>
              </a:buClr>
              <a:buSzPts val="2400"/>
              <a:buFont typeface="Calibri"/>
              <a:buAutoNum type="arabicPeriod"/>
              <a:defRPr sz="2400"/>
            </a:lvl5pPr>
            <a:lvl6pPr indent="-342900" lvl="5" marL="2743200" algn="l">
              <a:lnSpc>
                <a:spcPct val="90000"/>
              </a:lnSpc>
              <a:spcBef>
                <a:spcPts val="2250"/>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94" name="Google Shape;94;p19"/>
          <p:cNvSpPr txBox="1"/>
          <p:nvPr>
            <p:ph idx="10" type="dt"/>
          </p:nvPr>
        </p:nvSpPr>
        <p:spPr>
          <a:xfrm>
            <a:off x="3660963" y="4731381"/>
            <a:ext cx="1647334" cy="341744"/>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sz="600">
                <a:solidFill>
                  <a:schemeClr val="dk1"/>
                </a:solidFill>
                <a:latin typeface="Montserrat"/>
                <a:ea typeface="Montserrat"/>
                <a:cs typeface="Montserrat"/>
                <a:sym typeface="Montserra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 name="Google Shape;95;p19"/>
          <p:cNvSpPr txBox="1"/>
          <p:nvPr>
            <p:ph idx="11" type="ftr"/>
          </p:nvPr>
        </p:nvSpPr>
        <p:spPr>
          <a:xfrm>
            <a:off x="211793" y="4731381"/>
            <a:ext cx="2653873" cy="341744"/>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sz="600">
                <a:solidFill>
                  <a:schemeClr val="dk1"/>
                </a:solidFill>
                <a:latin typeface="Montserrat"/>
                <a:ea typeface="Montserrat"/>
                <a:cs typeface="Montserrat"/>
                <a:sym typeface="Montserra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 name="Google Shape;96;p19"/>
          <p:cNvSpPr txBox="1"/>
          <p:nvPr>
            <p:ph idx="12" type="sldNum"/>
          </p:nvPr>
        </p:nvSpPr>
        <p:spPr>
          <a:xfrm>
            <a:off x="7588527" y="4731381"/>
            <a:ext cx="1348084" cy="341744"/>
          </a:xfrm>
          <a:prstGeom prst="rect">
            <a:avLst/>
          </a:prstGeom>
          <a:noFill/>
          <a:ln>
            <a:noFill/>
          </a:ln>
        </p:spPr>
        <p:txBody>
          <a:bodyPr anchorCtr="0" anchor="ctr" bIns="0" lIns="0" spcFirstLastPara="1" rIns="0" wrap="square" tIns="0">
            <a:noAutofit/>
          </a:bodyPr>
          <a:lstStyle>
            <a:lvl1pPr indent="0" lvl="0" marL="0" algn="r">
              <a:spcBef>
                <a:spcPts val="0"/>
              </a:spcBef>
              <a:buNone/>
              <a:defRPr b="1" i="0" sz="600" u="none" cap="none" strike="noStrike">
                <a:solidFill>
                  <a:srgbClr val="000000"/>
                </a:solidFill>
                <a:latin typeface="Montserrat"/>
                <a:ea typeface="Montserrat"/>
                <a:cs typeface="Montserrat"/>
                <a:sym typeface="Montserrat"/>
              </a:defRPr>
            </a:lvl1pPr>
            <a:lvl2pPr indent="0" lvl="1" marL="0" algn="r">
              <a:spcBef>
                <a:spcPts val="0"/>
              </a:spcBef>
              <a:buNone/>
              <a:defRPr b="1" i="0" sz="600" u="none" cap="none" strike="noStrike">
                <a:solidFill>
                  <a:srgbClr val="000000"/>
                </a:solidFill>
                <a:latin typeface="Montserrat"/>
                <a:ea typeface="Montserrat"/>
                <a:cs typeface="Montserrat"/>
                <a:sym typeface="Montserrat"/>
              </a:defRPr>
            </a:lvl2pPr>
            <a:lvl3pPr indent="0" lvl="2" marL="0" algn="r">
              <a:spcBef>
                <a:spcPts val="0"/>
              </a:spcBef>
              <a:buNone/>
              <a:defRPr b="1" i="0" sz="600" u="none" cap="none" strike="noStrike">
                <a:solidFill>
                  <a:srgbClr val="000000"/>
                </a:solidFill>
                <a:latin typeface="Montserrat"/>
                <a:ea typeface="Montserrat"/>
                <a:cs typeface="Montserrat"/>
                <a:sym typeface="Montserrat"/>
              </a:defRPr>
            </a:lvl3pPr>
            <a:lvl4pPr indent="0" lvl="3" marL="0" algn="r">
              <a:spcBef>
                <a:spcPts val="0"/>
              </a:spcBef>
              <a:buNone/>
              <a:defRPr b="1" i="0" sz="600" u="none" cap="none" strike="noStrike">
                <a:solidFill>
                  <a:srgbClr val="000000"/>
                </a:solidFill>
                <a:latin typeface="Montserrat"/>
                <a:ea typeface="Montserrat"/>
                <a:cs typeface="Montserrat"/>
                <a:sym typeface="Montserrat"/>
              </a:defRPr>
            </a:lvl4pPr>
            <a:lvl5pPr indent="0" lvl="4" marL="0" algn="r">
              <a:spcBef>
                <a:spcPts val="0"/>
              </a:spcBef>
              <a:buNone/>
              <a:defRPr b="1" i="0" sz="600" u="none" cap="none" strike="noStrike">
                <a:solidFill>
                  <a:srgbClr val="000000"/>
                </a:solidFill>
                <a:latin typeface="Montserrat"/>
                <a:ea typeface="Montserrat"/>
                <a:cs typeface="Montserrat"/>
                <a:sym typeface="Montserrat"/>
              </a:defRPr>
            </a:lvl5pPr>
            <a:lvl6pPr indent="0" lvl="5" marL="0" algn="r">
              <a:spcBef>
                <a:spcPts val="0"/>
              </a:spcBef>
              <a:buNone/>
              <a:defRPr b="1" i="0" sz="600" u="none" cap="none" strike="noStrike">
                <a:solidFill>
                  <a:srgbClr val="000000"/>
                </a:solidFill>
                <a:latin typeface="Montserrat"/>
                <a:ea typeface="Montserrat"/>
                <a:cs typeface="Montserrat"/>
                <a:sym typeface="Montserrat"/>
              </a:defRPr>
            </a:lvl6pPr>
            <a:lvl7pPr indent="0" lvl="6" marL="0" algn="r">
              <a:spcBef>
                <a:spcPts val="0"/>
              </a:spcBef>
              <a:buNone/>
              <a:defRPr b="1" i="0" sz="600" u="none" cap="none" strike="noStrike">
                <a:solidFill>
                  <a:srgbClr val="000000"/>
                </a:solidFill>
                <a:latin typeface="Montserrat"/>
                <a:ea typeface="Montserrat"/>
                <a:cs typeface="Montserrat"/>
                <a:sym typeface="Montserrat"/>
              </a:defRPr>
            </a:lvl7pPr>
            <a:lvl8pPr indent="0" lvl="7" marL="0" algn="r">
              <a:spcBef>
                <a:spcPts val="0"/>
              </a:spcBef>
              <a:buNone/>
              <a:defRPr b="1" i="0" sz="600" u="none" cap="none" strike="noStrike">
                <a:solidFill>
                  <a:srgbClr val="000000"/>
                </a:solidFill>
                <a:latin typeface="Montserrat"/>
                <a:ea typeface="Montserrat"/>
                <a:cs typeface="Montserrat"/>
                <a:sym typeface="Montserrat"/>
              </a:defRPr>
            </a:lvl8pPr>
            <a:lvl9pPr indent="0" lvl="8" marL="0" algn="r">
              <a:spcBef>
                <a:spcPts val="0"/>
              </a:spcBef>
              <a:buNone/>
              <a:defRPr b="1" i="0" sz="600" u="none" cap="none" strike="noStrike">
                <a:solidFill>
                  <a:srgbClr val="000000"/>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Agenda ">
  <p:cSld name="2_Agenda ">
    <p:spTree>
      <p:nvGrpSpPr>
        <p:cNvPr id="97" name="Shape 97"/>
        <p:cNvGrpSpPr/>
        <p:nvPr/>
      </p:nvGrpSpPr>
      <p:grpSpPr>
        <a:xfrm>
          <a:off x="0" y="0"/>
          <a:ext cx="0" cy="0"/>
          <a:chOff x="0" y="0"/>
          <a:chExt cx="0" cy="0"/>
        </a:xfrm>
      </p:grpSpPr>
      <p:pic>
        <p:nvPicPr>
          <p:cNvPr id="98" name="Google Shape;98;p20"/>
          <p:cNvPicPr preferRelativeResize="0"/>
          <p:nvPr/>
        </p:nvPicPr>
        <p:blipFill rotWithShape="1">
          <a:blip r:embed="rId2">
            <a:alphaModFix/>
          </a:blip>
          <a:srcRect b="0" l="0" r="0" t="0"/>
          <a:stretch/>
        </p:blipFill>
        <p:spPr>
          <a:xfrm>
            <a:off x="2" y="0"/>
            <a:ext cx="4553411" cy="5143500"/>
          </a:xfrm>
          <a:prstGeom prst="rect">
            <a:avLst/>
          </a:prstGeom>
          <a:noFill/>
          <a:ln>
            <a:noFill/>
          </a:ln>
        </p:spPr>
      </p:pic>
      <p:sp>
        <p:nvSpPr>
          <p:cNvPr id="99" name="Google Shape;99;p20"/>
          <p:cNvSpPr txBox="1"/>
          <p:nvPr>
            <p:ph type="title"/>
          </p:nvPr>
        </p:nvSpPr>
        <p:spPr>
          <a:xfrm>
            <a:off x="211792" y="174078"/>
            <a:ext cx="3654530" cy="994172"/>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0" name="Google Shape;100;p20"/>
          <p:cNvSpPr txBox="1"/>
          <p:nvPr>
            <p:ph idx="1" type="body"/>
          </p:nvPr>
        </p:nvSpPr>
        <p:spPr>
          <a:xfrm>
            <a:off x="4677962" y="174077"/>
            <a:ext cx="4258649" cy="4107540"/>
          </a:xfrm>
          <a:prstGeom prst="rect">
            <a:avLst/>
          </a:prstGeom>
          <a:noFill/>
          <a:ln>
            <a:noFill/>
          </a:ln>
        </p:spPr>
        <p:txBody>
          <a:bodyPr anchorCtr="0" anchor="t" bIns="0" lIns="0" spcFirstLastPara="1" rIns="0" wrap="square" tIns="0">
            <a:noAutofit/>
          </a:bodyPr>
          <a:lstStyle>
            <a:lvl1pPr indent="-381000" lvl="0" marL="457200" algn="l">
              <a:lnSpc>
                <a:spcPct val="100000"/>
              </a:lnSpc>
              <a:spcBef>
                <a:spcPts val="0"/>
              </a:spcBef>
              <a:spcAft>
                <a:spcPts val="0"/>
              </a:spcAft>
              <a:buClr>
                <a:schemeClr val="dk1"/>
              </a:buClr>
              <a:buSzPts val="2400"/>
              <a:buFont typeface="Calibri"/>
              <a:buAutoNum type="arabicPeriod"/>
              <a:defRPr sz="2400"/>
            </a:lvl1pPr>
            <a:lvl2pPr indent="-381000" lvl="1" marL="914400" algn="l">
              <a:lnSpc>
                <a:spcPct val="100000"/>
              </a:lnSpc>
              <a:spcBef>
                <a:spcPts val="2250"/>
              </a:spcBef>
              <a:spcAft>
                <a:spcPts val="0"/>
              </a:spcAft>
              <a:buClr>
                <a:schemeClr val="dk1"/>
              </a:buClr>
              <a:buSzPts val="2400"/>
              <a:buFont typeface="Calibri"/>
              <a:buAutoNum type="arabicPeriod"/>
              <a:defRPr sz="2400"/>
            </a:lvl2pPr>
            <a:lvl3pPr indent="-381000" lvl="2" marL="1371600" algn="l">
              <a:lnSpc>
                <a:spcPct val="100000"/>
              </a:lnSpc>
              <a:spcBef>
                <a:spcPts val="2250"/>
              </a:spcBef>
              <a:spcAft>
                <a:spcPts val="0"/>
              </a:spcAft>
              <a:buClr>
                <a:schemeClr val="dk1"/>
              </a:buClr>
              <a:buSzPts val="2400"/>
              <a:buFont typeface="Calibri"/>
              <a:buAutoNum type="arabicPeriod"/>
              <a:defRPr sz="2400"/>
            </a:lvl3pPr>
            <a:lvl4pPr indent="-381000" lvl="3" marL="1828800" algn="l">
              <a:lnSpc>
                <a:spcPct val="100000"/>
              </a:lnSpc>
              <a:spcBef>
                <a:spcPts val="2250"/>
              </a:spcBef>
              <a:spcAft>
                <a:spcPts val="0"/>
              </a:spcAft>
              <a:buClr>
                <a:schemeClr val="dk1"/>
              </a:buClr>
              <a:buSzPts val="2400"/>
              <a:buFont typeface="Calibri"/>
              <a:buAutoNum type="arabicPeriod"/>
              <a:defRPr sz="2400"/>
            </a:lvl4pPr>
            <a:lvl5pPr indent="-381000" lvl="4" marL="2286000" algn="l">
              <a:lnSpc>
                <a:spcPct val="100000"/>
              </a:lnSpc>
              <a:spcBef>
                <a:spcPts val="2250"/>
              </a:spcBef>
              <a:spcAft>
                <a:spcPts val="0"/>
              </a:spcAft>
              <a:buClr>
                <a:schemeClr val="dk1"/>
              </a:buClr>
              <a:buSzPts val="2400"/>
              <a:buFont typeface="Calibri"/>
              <a:buAutoNum type="arabicPeriod"/>
              <a:defRPr sz="2400"/>
            </a:lvl5pPr>
            <a:lvl6pPr indent="-342900" lvl="5" marL="2743200" algn="l">
              <a:lnSpc>
                <a:spcPct val="90000"/>
              </a:lnSpc>
              <a:spcBef>
                <a:spcPts val="2250"/>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101" name="Google Shape;101;p20"/>
          <p:cNvSpPr txBox="1"/>
          <p:nvPr>
            <p:ph idx="10" type="dt"/>
          </p:nvPr>
        </p:nvSpPr>
        <p:spPr>
          <a:xfrm>
            <a:off x="3660963" y="4731381"/>
            <a:ext cx="1647334" cy="341744"/>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sz="600">
                <a:solidFill>
                  <a:schemeClr val="dk1"/>
                </a:solidFill>
                <a:latin typeface="Montserrat"/>
                <a:ea typeface="Montserrat"/>
                <a:cs typeface="Montserrat"/>
                <a:sym typeface="Montserra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 name="Google Shape;102;p20"/>
          <p:cNvSpPr txBox="1"/>
          <p:nvPr>
            <p:ph idx="11" type="ftr"/>
          </p:nvPr>
        </p:nvSpPr>
        <p:spPr>
          <a:xfrm>
            <a:off x="211793" y="4731381"/>
            <a:ext cx="2653873" cy="341744"/>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sz="600">
                <a:solidFill>
                  <a:schemeClr val="dk1"/>
                </a:solidFill>
                <a:latin typeface="Montserrat"/>
                <a:ea typeface="Montserrat"/>
                <a:cs typeface="Montserrat"/>
                <a:sym typeface="Montserra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 name="Google Shape;103;p20"/>
          <p:cNvSpPr txBox="1"/>
          <p:nvPr>
            <p:ph idx="12" type="sldNum"/>
          </p:nvPr>
        </p:nvSpPr>
        <p:spPr>
          <a:xfrm>
            <a:off x="7588527" y="4731381"/>
            <a:ext cx="1348084" cy="341744"/>
          </a:xfrm>
          <a:prstGeom prst="rect">
            <a:avLst/>
          </a:prstGeom>
          <a:noFill/>
          <a:ln>
            <a:noFill/>
          </a:ln>
        </p:spPr>
        <p:txBody>
          <a:bodyPr anchorCtr="0" anchor="ctr" bIns="0" lIns="0" spcFirstLastPara="1" rIns="0" wrap="square" tIns="0">
            <a:noAutofit/>
          </a:bodyPr>
          <a:lstStyle>
            <a:lvl1pPr indent="0" lvl="0" marL="0" algn="r">
              <a:spcBef>
                <a:spcPts val="0"/>
              </a:spcBef>
              <a:buNone/>
              <a:defRPr b="1" i="0" sz="600" u="none" cap="none" strike="noStrike">
                <a:solidFill>
                  <a:srgbClr val="000000"/>
                </a:solidFill>
                <a:latin typeface="Montserrat"/>
                <a:ea typeface="Montserrat"/>
                <a:cs typeface="Montserrat"/>
                <a:sym typeface="Montserrat"/>
              </a:defRPr>
            </a:lvl1pPr>
            <a:lvl2pPr indent="0" lvl="1" marL="0" algn="r">
              <a:spcBef>
                <a:spcPts val="0"/>
              </a:spcBef>
              <a:buNone/>
              <a:defRPr b="1" i="0" sz="600" u="none" cap="none" strike="noStrike">
                <a:solidFill>
                  <a:srgbClr val="000000"/>
                </a:solidFill>
                <a:latin typeface="Montserrat"/>
                <a:ea typeface="Montserrat"/>
                <a:cs typeface="Montserrat"/>
                <a:sym typeface="Montserrat"/>
              </a:defRPr>
            </a:lvl2pPr>
            <a:lvl3pPr indent="0" lvl="2" marL="0" algn="r">
              <a:spcBef>
                <a:spcPts val="0"/>
              </a:spcBef>
              <a:buNone/>
              <a:defRPr b="1" i="0" sz="600" u="none" cap="none" strike="noStrike">
                <a:solidFill>
                  <a:srgbClr val="000000"/>
                </a:solidFill>
                <a:latin typeface="Montserrat"/>
                <a:ea typeface="Montserrat"/>
                <a:cs typeface="Montserrat"/>
                <a:sym typeface="Montserrat"/>
              </a:defRPr>
            </a:lvl3pPr>
            <a:lvl4pPr indent="0" lvl="3" marL="0" algn="r">
              <a:spcBef>
                <a:spcPts val="0"/>
              </a:spcBef>
              <a:buNone/>
              <a:defRPr b="1" i="0" sz="600" u="none" cap="none" strike="noStrike">
                <a:solidFill>
                  <a:srgbClr val="000000"/>
                </a:solidFill>
                <a:latin typeface="Montserrat"/>
                <a:ea typeface="Montserrat"/>
                <a:cs typeface="Montserrat"/>
                <a:sym typeface="Montserrat"/>
              </a:defRPr>
            </a:lvl4pPr>
            <a:lvl5pPr indent="0" lvl="4" marL="0" algn="r">
              <a:spcBef>
                <a:spcPts val="0"/>
              </a:spcBef>
              <a:buNone/>
              <a:defRPr b="1" i="0" sz="600" u="none" cap="none" strike="noStrike">
                <a:solidFill>
                  <a:srgbClr val="000000"/>
                </a:solidFill>
                <a:latin typeface="Montserrat"/>
                <a:ea typeface="Montserrat"/>
                <a:cs typeface="Montserrat"/>
                <a:sym typeface="Montserrat"/>
              </a:defRPr>
            </a:lvl5pPr>
            <a:lvl6pPr indent="0" lvl="5" marL="0" algn="r">
              <a:spcBef>
                <a:spcPts val="0"/>
              </a:spcBef>
              <a:buNone/>
              <a:defRPr b="1" i="0" sz="600" u="none" cap="none" strike="noStrike">
                <a:solidFill>
                  <a:srgbClr val="000000"/>
                </a:solidFill>
                <a:latin typeface="Montserrat"/>
                <a:ea typeface="Montserrat"/>
                <a:cs typeface="Montserrat"/>
                <a:sym typeface="Montserrat"/>
              </a:defRPr>
            </a:lvl6pPr>
            <a:lvl7pPr indent="0" lvl="6" marL="0" algn="r">
              <a:spcBef>
                <a:spcPts val="0"/>
              </a:spcBef>
              <a:buNone/>
              <a:defRPr b="1" i="0" sz="600" u="none" cap="none" strike="noStrike">
                <a:solidFill>
                  <a:srgbClr val="000000"/>
                </a:solidFill>
                <a:latin typeface="Montserrat"/>
                <a:ea typeface="Montserrat"/>
                <a:cs typeface="Montserrat"/>
                <a:sym typeface="Montserrat"/>
              </a:defRPr>
            </a:lvl7pPr>
            <a:lvl8pPr indent="0" lvl="7" marL="0" algn="r">
              <a:spcBef>
                <a:spcPts val="0"/>
              </a:spcBef>
              <a:buNone/>
              <a:defRPr b="1" i="0" sz="600" u="none" cap="none" strike="noStrike">
                <a:solidFill>
                  <a:srgbClr val="000000"/>
                </a:solidFill>
                <a:latin typeface="Montserrat"/>
                <a:ea typeface="Montserrat"/>
                <a:cs typeface="Montserrat"/>
                <a:sym typeface="Montserrat"/>
              </a:defRPr>
            </a:lvl8pPr>
            <a:lvl9pPr indent="0" lvl="8" marL="0" algn="r">
              <a:spcBef>
                <a:spcPts val="0"/>
              </a:spcBef>
              <a:buNone/>
              <a:defRPr b="1" i="0" sz="600" u="none" cap="none" strike="noStrike">
                <a:solidFill>
                  <a:srgbClr val="000000"/>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Agenda ">
  <p:cSld name="3_Agenda ">
    <p:spTree>
      <p:nvGrpSpPr>
        <p:cNvPr id="104" name="Shape 104"/>
        <p:cNvGrpSpPr/>
        <p:nvPr/>
      </p:nvGrpSpPr>
      <p:grpSpPr>
        <a:xfrm>
          <a:off x="0" y="0"/>
          <a:ext cx="0" cy="0"/>
          <a:chOff x="0" y="0"/>
          <a:chExt cx="0" cy="0"/>
        </a:xfrm>
      </p:grpSpPr>
      <p:sp>
        <p:nvSpPr>
          <p:cNvPr id="105" name="Google Shape;105;p21"/>
          <p:cNvSpPr/>
          <p:nvPr/>
        </p:nvSpPr>
        <p:spPr>
          <a:xfrm>
            <a:off x="-22860" y="0"/>
            <a:ext cx="4549140" cy="5143500"/>
          </a:xfrm>
          <a:prstGeom prst="rect">
            <a:avLst/>
          </a:prstGeom>
          <a:solidFill>
            <a:schemeClr val="dk1"/>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1013" u="none" cap="none" strike="noStrike">
              <a:solidFill>
                <a:srgbClr val="FFFFFF"/>
              </a:solidFill>
              <a:latin typeface="Montserrat"/>
              <a:ea typeface="Montserrat"/>
              <a:cs typeface="Montserrat"/>
              <a:sym typeface="Montserrat"/>
            </a:endParaRPr>
          </a:p>
        </p:txBody>
      </p:sp>
      <p:pic>
        <p:nvPicPr>
          <p:cNvPr id="106" name="Google Shape;106;p21"/>
          <p:cNvPicPr preferRelativeResize="0"/>
          <p:nvPr/>
        </p:nvPicPr>
        <p:blipFill rotWithShape="1">
          <a:blip r:embed="rId2">
            <a:alphaModFix/>
          </a:blip>
          <a:srcRect b="0" l="0" r="0" t="0"/>
          <a:stretch/>
        </p:blipFill>
        <p:spPr>
          <a:xfrm>
            <a:off x="0" y="0"/>
            <a:ext cx="4526280" cy="5143500"/>
          </a:xfrm>
          <a:prstGeom prst="rect">
            <a:avLst/>
          </a:prstGeom>
          <a:noFill/>
          <a:ln>
            <a:noFill/>
          </a:ln>
        </p:spPr>
      </p:pic>
      <p:sp>
        <p:nvSpPr>
          <p:cNvPr id="107" name="Google Shape;107;p21"/>
          <p:cNvSpPr txBox="1"/>
          <p:nvPr>
            <p:ph type="title"/>
          </p:nvPr>
        </p:nvSpPr>
        <p:spPr>
          <a:xfrm>
            <a:off x="211792" y="174078"/>
            <a:ext cx="3654530" cy="994172"/>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lt1"/>
              </a:buClr>
              <a:buSzPts val="4200"/>
              <a:buFont typeface="Montserrat Light"/>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8" name="Google Shape;108;p21"/>
          <p:cNvSpPr txBox="1"/>
          <p:nvPr>
            <p:ph idx="1" type="body"/>
          </p:nvPr>
        </p:nvSpPr>
        <p:spPr>
          <a:xfrm>
            <a:off x="4677962" y="174077"/>
            <a:ext cx="4258649" cy="4107540"/>
          </a:xfrm>
          <a:prstGeom prst="rect">
            <a:avLst/>
          </a:prstGeom>
          <a:noFill/>
          <a:ln>
            <a:noFill/>
          </a:ln>
        </p:spPr>
        <p:txBody>
          <a:bodyPr anchorCtr="0" anchor="t" bIns="0" lIns="0" spcFirstLastPara="1" rIns="0" wrap="square" tIns="0">
            <a:noAutofit/>
          </a:bodyPr>
          <a:lstStyle>
            <a:lvl1pPr indent="-381000" lvl="0" marL="457200" algn="l">
              <a:lnSpc>
                <a:spcPct val="100000"/>
              </a:lnSpc>
              <a:spcBef>
                <a:spcPts val="0"/>
              </a:spcBef>
              <a:spcAft>
                <a:spcPts val="0"/>
              </a:spcAft>
              <a:buClr>
                <a:schemeClr val="dk1"/>
              </a:buClr>
              <a:buSzPts val="2400"/>
              <a:buFont typeface="Calibri"/>
              <a:buAutoNum type="arabicPeriod"/>
              <a:defRPr sz="2400"/>
            </a:lvl1pPr>
            <a:lvl2pPr indent="-381000" lvl="1" marL="914400" algn="l">
              <a:lnSpc>
                <a:spcPct val="100000"/>
              </a:lnSpc>
              <a:spcBef>
                <a:spcPts val="2250"/>
              </a:spcBef>
              <a:spcAft>
                <a:spcPts val="0"/>
              </a:spcAft>
              <a:buClr>
                <a:schemeClr val="dk1"/>
              </a:buClr>
              <a:buSzPts val="2400"/>
              <a:buFont typeface="Calibri"/>
              <a:buAutoNum type="arabicPeriod"/>
              <a:defRPr sz="2400"/>
            </a:lvl2pPr>
            <a:lvl3pPr indent="-381000" lvl="2" marL="1371600" algn="l">
              <a:lnSpc>
                <a:spcPct val="100000"/>
              </a:lnSpc>
              <a:spcBef>
                <a:spcPts val="2250"/>
              </a:spcBef>
              <a:spcAft>
                <a:spcPts val="0"/>
              </a:spcAft>
              <a:buClr>
                <a:schemeClr val="dk1"/>
              </a:buClr>
              <a:buSzPts val="2400"/>
              <a:buFont typeface="Calibri"/>
              <a:buAutoNum type="arabicPeriod"/>
              <a:defRPr sz="2400"/>
            </a:lvl3pPr>
            <a:lvl4pPr indent="-381000" lvl="3" marL="1828800" algn="l">
              <a:lnSpc>
                <a:spcPct val="100000"/>
              </a:lnSpc>
              <a:spcBef>
                <a:spcPts val="2250"/>
              </a:spcBef>
              <a:spcAft>
                <a:spcPts val="0"/>
              </a:spcAft>
              <a:buClr>
                <a:schemeClr val="dk1"/>
              </a:buClr>
              <a:buSzPts val="2400"/>
              <a:buFont typeface="Calibri"/>
              <a:buAutoNum type="arabicPeriod"/>
              <a:defRPr sz="2400"/>
            </a:lvl4pPr>
            <a:lvl5pPr indent="-381000" lvl="4" marL="2286000" algn="l">
              <a:lnSpc>
                <a:spcPct val="100000"/>
              </a:lnSpc>
              <a:spcBef>
                <a:spcPts val="2250"/>
              </a:spcBef>
              <a:spcAft>
                <a:spcPts val="0"/>
              </a:spcAft>
              <a:buClr>
                <a:schemeClr val="dk1"/>
              </a:buClr>
              <a:buSzPts val="2400"/>
              <a:buFont typeface="Calibri"/>
              <a:buAutoNum type="arabicPeriod"/>
              <a:defRPr sz="2400"/>
            </a:lvl5pPr>
            <a:lvl6pPr indent="-342900" lvl="5" marL="2743200" algn="l">
              <a:lnSpc>
                <a:spcPct val="90000"/>
              </a:lnSpc>
              <a:spcBef>
                <a:spcPts val="2250"/>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109" name="Google Shape;109;p21"/>
          <p:cNvSpPr txBox="1"/>
          <p:nvPr>
            <p:ph idx="10" type="dt"/>
          </p:nvPr>
        </p:nvSpPr>
        <p:spPr>
          <a:xfrm>
            <a:off x="3660963" y="4731381"/>
            <a:ext cx="1647334" cy="341744"/>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sz="600">
                <a:solidFill>
                  <a:schemeClr val="dk1"/>
                </a:solidFill>
                <a:latin typeface="Montserrat"/>
                <a:ea typeface="Montserrat"/>
                <a:cs typeface="Montserrat"/>
                <a:sym typeface="Montserra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 name="Google Shape;110;p21"/>
          <p:cNvSpPr txBox="1"/>
          <p:nvPr>
            <p:ph idx="11" type="ftr"/>
          </p:nvPr>
        </p:nvSpPr>
        <p:spPr>
          <a:xfrm>
            <a:off x="211793" y="4731381"/>
            <a:ext cx="2653873" cy="341744"/>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sz="600">
                <a:solidFill>
                  <a:schemeClr val="dk1"/>
                </a:solidFill>
                <a:latin typeface="Montserrat"/>
                <a:ea typeface="Montserrat"/>
                <a:cs typeface="Montserrat"/>
                <a:sym typeface="Montserra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 name="Google Shape;111;p21"/>
          <p:cNvSpPr txBox="1"/>
          <p:nvPr>
            <p:ph idx="12" type="sldNum"/>
          </p:nvPr>
        </p:nvSpPr>
        <p:spPr>
          <a:xfrm>
            <a:off x="7588527" y="4731381"/>
            <a:ext cx="1348084" cy="341744"/>
          </a:xfrm>
          <a:prstGeom prst="rect">
            <a:avLst/>
          </a:prstGeom>
          <a:noFill/>
          <a:ln>
            <a:noFill/>
          </a:ln>
        </p:spPr>
        <p:txBody>
          <a:bodyPr anchorCtr="0" anchor="ctr" bIns="0" lIns="0" spcFirstLastPara="1" rIns="0" wrap="square" tIns="0">
            <a:noAutofit/>
          </a:bodyPr>
          <a:lstStyle>
            <a:lvl1pPr indent="0" lvl="0" marL="0" algn="r">
              <a:spcBef>
                <a:spcPts val="0"/>
              </a:spcBef>
              <a:buNone/>
              <a:defRPr b="1" i="0" sz="600" u="none" cap="none" strike="noStrike">
                <a:solidFill>
                  <a:srgbClr val="000000"/>
                </a:solidFill>
                <a:latin typeface="Montserrat"/>
                <a:ea typeface="Montserrat"/>
                <a:cs typeface="Montserrat"/>
                <a:sym typeface="Montserrat"/>
              </a:defRPr>
            </a:lvl1pPr>
            <a:lvl2pPr indent="0" lvl="1" marL="0" algn="r">
              <a:spcBef>
                <a:spcPts val="0"/>
              </a:spcBef>
              <a:buNone/>
              <a:defRPr b="1" i="0" sz="600" u="none" cap="none" strike="noStrike">
                <a:solidFill>
                  <a:srgbClr val="000000"/>
                </a:solidFill>
                <a:latin typeface="Montserrat"/>
                <a:ea typeface="Montserrat"/>
                <a:cs typeface="Montserrat"/>
                <a:sym typeface="Montserrat"/>
              </a:defRPr>
            </a:lvl2pPr>
            <a:lvl3pPr indent="0" lvl="2" marL="0" algn="r">
              <a:spcBef>
                <a:spcPts val="0"/>
              </a:spcBef>
              <a:buNone/>
              <a:defRPr b="1" i="0" sz="600" u="none" cap="none" strike="noStrike">
                <a:solidFill>
                  <a:srgbClr val="000000"/>
                </a:solidFill>
                <a:latin typeface="Montserrat"/>
                <a:ea typeface="Montserrat"/>
                <a:cs typeface="Montserrat"/>
                <a:sym typeface="Montserrat"/>
              </a:defRPr>
            </a:lvl3pPr>
            <a:lvl4pPr indent="0" lvl="3" marL="0" algn="r">
              <a:spcBef>
                <a:spcPts val="0"/>
              </a:spcBef>
              <a:buNone/>
              <a:defRPr b="1" i="0" sz="600" u="none" cap="none" strike="noStrike">
                <a:solidFill>
                  <a:srgbClr val="000000"/>
                </a:solidFill>
                <a:latin typeface="Montserrat"/>
                <a:ea typeface="Montserrat"/>
                <a:cs typeface="Montserrat"/>
                <a:sym typeface="Montserrat"/>
              </a:defRPr>
            </a:lvl4pPr>
            <a:lvl5pPr indent="0" lvl="4" marL="0" algn="r">
              <a:spcBef>
                <a:spcPts val="0"/>
              </a:spcBef>
              <a:buNone/>
              <a:defRPr b="1" i="0" sz="600" u="none" cap="none" strike="noStrike">
                <a:solidFill>
                  <a:srgbClr val="000000"/>
                </a:solidFill>
                <a:latin typeface="Montserrat"/>
                <a:ea typeface="Montserrat"/>
                <a:cs typeface="Montserrat"/>
                <a:sym typeface="Montserrat"/>
              </a:defRPr>
            </a:lvl5pPr>
            <a:lvl6pPr indent="0" lvl="5" marL="0" algn="r">
              <a:spcBef>
                <a:spcPts val="0"/>
              </a:spcBef>
              <a:buNone/>
              <a:defRPr b="1" i="0" sz="600" u="none" cap="none" strike="noStrike">
                <a:solidFill>
                  <a:srgbClr val="000000"/>
                </a:solidFill>
                <a:latin typeface="Montserrat"/>
                <a:ea typeface="Montserrat"/>
                <a:cs typeface="Montserrat"/>
                <a:sym typeface="Montserrat"/>
              </a:defRPr>
            </a:lvl6pPr>
            <a:lvl7pPr indent="0" lvl="6" marL="0" algn="r">
              <a:spcBef>
                <a:spcPts val="0"/>
              </a:spcBef>
              <a:buNone/>
              <a:defRPr b="1" i="0" sz="600" u="none" cap="none" strike="noStrike">
                <a:solidFill>
                  <a:srgbClr val="000000"/>
                </a:solidFill>
                <a:latin typeface="Montserrat"/>
                <a:ea typeface="Montserrat"/>
                <a:cs typeface="Montserrat"/>
                <a:sym typeface="Montserrat"/>
              </a:defRPr>
            </a:lvl7pPr>
            <a:lvl8pPr indent="0" lvl="7" marL="0" algn="r">
              <a:spcBef>
                <a:spcPts val="0"/>
              </a:spcBef>
              <a:buNone/>
              <a:defRPr b="1" i="0" sz="600" u="none" cap="none" strike="noStrike">
                <a:solidFill>
                  <a:srgbClr val="000000"/>
                </a:solidFill>
                <a:latin typeface="Montserrat"/>
                <a:ea typeface="Montserrat"/>
                <a:cs typeface="Montserrat"/>
                <a:sym typeface="Montserrat"/>
              </a:defRPr>
            </a:lvl8pPr>
            <a:lvl9pPr indent="0" lvl="8" marL="0" algn="r">
              <a:spcBef>
                <a:spcPts val="0"/>
              </a:spcBef>
              <a:buNone/>
              <a:defRPr b="1" i="0" sz="600" u="none" cap="none" strike="noStrike">
                <a:solidFill>
                  <a:srgbClr val="000000"/>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Contents">
  <p:cSld name="2_Contents">
    <p:bg>
      <p:bgPr>
        <a:solidFill>
          <a:schemeClr val="dk1"/>
        </a:solidFill>
      </p:bgPr>
    </p:bg>
    <p:spTree>
      <p:nvGrpSpPr>
        <p:cNvPr id="112" name="Shape 112"/>
        <p:cNvGrpSpPr/>
        <p:nvPr/>
      </p:nvGrpSpPr>
      <p:grpSpPr>
        <a:xfrm>
          <a:off x="0" y="0"/>
          <a:ext cx="0" cy="0"/>
          <a:chOff x="0" y="0"/>
          <a:chExt cx="0" cy="0"/>
        </a:xfrm>
      </p:grpSpPr>
      <p:sp>
        <p:nvSpPr>
          <p:cNvPr id="113" name="Google Shape;113;p22"/>
          <p:cNvSpPr txBox="1"/>
          <p:nvPr>
            <p:ph type="title"/>
          </p:nvPr>
        </p:nvSpPr>
        <p:spPr>
          <a:xfrm>
            <a:off x="211792" y="174078"/>
            <a:ext cx="3654530" cy="994172"/>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accent1"/>
              </a:buClr>
              <a:buSzPts val="4200"/>
              <a:buFont typeface="Montserrat Light"/>
              <a:buNone/>
              <a:defRPr>
                <a:solidFill>
                  <a:schemeClr val="accen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4" name="Google Shape;114;p22"/>
          <p:cNvSpPr txBox="1"/>
          <p:nvPr>
            <p:ph idx="1" type="body"/>
          </p:nvPr>
        </p:nvSpPr>
        <p:spPr>
          <a:xfrm>
            <a:off x="211792" y="1927518"/>
            <a:ext cx="2861072" cy="2483398"/>
          </a:xfrm>
          <a:prstGeom prst="rect">
            <a:avLst/>
          </a:prstGeom>
          <a:noFill/>
          <a:ln>
            <a:noFill/>
          </a:ln>
        </p:spPr>
        <p:txBody>
          <a:bodyPr anchorCtr="0" anchor="t" bIns="0" lIns="0" spcFirstLastPara="1" rIns="0" wrap="square" tIns="0">
            <a:noAutofit/>
          </a:bodyPr>
          <a:lstStyle>
            <a:lvl1pPr indent="-311150" lvl="0" marL="457200" algn="l">
              <a:lnSpc>
                <a:spcPct val="100000"/>
              </a:lnSpc>
              <a:spcBef>
                <a:spcPts val="0"/>
              </a:spcBef>
              <a:spcAft>
                <a:spcPts val="0"/>
              </a:spcAft>
              <a:buClr>
                <a:schemeClr val="accent1"/>
              </a:buClr>
              <a:buSzPts val="1300"/>
              <a:buFont typeface="Calibri"/>
              <a:buAutoNum type="arabicPeriod"/>
              <a:defRPr sz="1300">
                <a:solidFill>
                  <a:schemeClr val="accent1"/>
                </a:solidFill>
              </a:defRPr>
            </a:lvl1pPr>
            <a:lvl2pPr indent="-311150" lvl="1" marL="914400" algn="l">
              <a:lnSpc>
                <a:spcPct val="100000"/>
              </a:lnSpc>
              <a:spcBef>
                <a:spcPts val="1300"/>
              </a:spcBef>
              <a:spcAft>
                <a:spcPts val="0"/>
              </a:spcAft>
              <a:buClr>
                <a:schemeClr val="accent1"/>
              </a:buClr>
              <a:buSzPts val="1300"/>
              <a:buFont typeface="Calibri"/>
              <a:buAutoNum type="arabicPeriod"/>
              <a:defRPr sz="1300">
                <a:solidFill>
                  <a:schemeClr val="accent1"/>
                </a:solidFill>
              </a:defRPr>
            </a:lvl2pPr>
            <a:lvl3pPr indent="-311150" lvl="2" marL="1371600" algn="l">
              <a:lnSpc>
                <a:spcPct val="100000"/>
              </a:lnSpc>
              <a:spcBef>
                <a:spcPts val="1300"/>
              </a:spcBef>
              <a:spcAft>
                <a:spcPts val="0"/>
              </a:spcAft>
              <a:buClr>
                <a:schemeClr val="accent1"/>
              </a:buClr>
              <a:buSzPts val="1300"/>
              <a:buFont typeface="Calibri"/>
              <a:buAutoNum type="arabicPeriod"/>
              <a:defRPr sz="1300">
                <a:solidFill>
                  <a:schemeClr val="accent1"/>
                </a:solidFill>
              </a:defRPr>
            </a:lvl3pPr>
            <a:lvl4pPr indent="-311150" lvl="3" marL="1828800" algn="l">
              <a:lnSpc>
                <a:spcPct val="100000"/>
              </a:lnSpc>
              <a:spcBef>
                <a:spcPts val="1300"/>
              </a:spcBef>
              <a:spcAft>
                <a:spcPts val="0"/>
              </a:spcAft>
              <a:buClr>
                <a:schemeClr val="accent1"/>
              </a:buClr>
              <a:buSzPts val="1300"/>
              <a:buFont typeface="Calibri"/>
              <a:buAutoNum type="arabicPeriod"/>
              <a:defRPr sz="1300">
                <a:solidFill>
                  <a:schemeClr val="accent1"/>
                </a:solidFill>
              </a:defRPr>
            </a:lvl4pPr>
            <a:lvl5pPr indent="-311150" lvl="4" marL="2286000" algn="l">
              <a:lnSpc>
                <a:spcPct val="100000"/>
              </a:lnSpc>
              <a:spcBef>
                <a:spcPts val="1300"/>
              </a:spcBef>
              <a:spcAft>
                <a:spcPts val="0"/>
              </a:spcAft>
              <a:buClr>
                <a:schemeClr val="accent1"/>
              </a:buClr>
              <a:buSzPts val="1300"/>
              <a:buFont typeface="Calibri"/>
              <a:buAutoNum type="arabicPeriod"/>
              <a:defRPr sz="1300">
                <a:solidFill>
                  <a:schemeClr val="accent1"/>
                </a:solidFill>
              </a:defRPr>
            </a:lvl5pPr>
            <a:lvl6pPr indent="-342900" lvl="5" marL="2743200" algn="l">
              <a:lnSpc>
                <a:spcPct val="90000"/>
              </a:lnSpc>
              <a:spcBef>
                <a:spcPts val="1300"/>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115" name="Google Shape;115;p22"/>
          <p:cNvSpPr txBox="1"/>
          <p:nvPr>
            <p:ph idx="10" type="dt"/>
          </p:nvPr>
        </p:nvSpPr>
        <p:spPr>
          <a:xfrm>
            <a:off x="3660963" y="4731381"/>
            <a:ext cx="1647334" cy="341744"/>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sz="600">
                <a:solidFill>
                  <a:schemeClr val="accent1"/>
                </a:solidFill>
                <a:latin typeface="Montserrat"/>
                <a:ea typeface="Montserrat"/>
                <a:cs typeface="Montserrat"/>
                <a:sym typeface="Montserra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 name="Google Shape;116;p22"/>
          <p:cNvSpPr txBox="1"/>
          <p:nvPr>
            <p:ph idx="11" type="ftr"/>
          </p:nvPr>
        </p:nvSpPr>
        <p:spPr>
          <a:xfrm>
            <a:off x="211793" y="4731381"/>
            <a:ext cx="2653873" cy="341744"/>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sz="600">
                <a:solidFill>
                  <a:schemeClr val="accent1"/>
                </a:solidFill>
                <a:latin typeface="Montserrat"/>
                <a:ea typeface="Montserrat"/>
                <a:cs typeface="Montserrat"/>
                <a:sym typeface="Montserra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 name="Google Shape;117;p22"/>
          <p:cNvSpPr txBox="1"/>
          <p:nvPr>
            <p:ph idx="12" type="sldNum"/>
          </p:nvPr>
        </p:nvSpPr>
        <p:spPr>
          <a:xfrm>
            <a:off x="7588527" y="4731381"/>
            <a:ext cx="1348084" cy="341744"/>
          </a:xfrm>
          <a:prstGeom prst="rect">
            <a:avLst/>
          </a:prstGeom>
          <a:noFill/>
          <a:ln>
            <a:noFill/>
          </a:ln>
        </p:spPr>
        <p:txBody>
          <a:bodyPr anchorCtr="0" anchor="ctr" bIns="0" lIns="0" spcFirstLastPara="1" rIns="0" wrap="square" tIns="0">
            <a:noAutofit/>
          </a:bodyPr>
          <a:lstStyle>
            <a:lvl1pPr indent="0" lvl="0" marL="0" algn="r">
              <a:spcBef>
                <a:spcPts val="0"/>
              </a:spcBef>
              <a:buNone/>
              <a:defRPr b="1" i="0" sz="600" u="none" cap="none" strike="noStrike">
                <a:solidFill>
                  <a:schemeClr val="accent1"/>
                </a:solidFill>
                <a:latin typeface="Montserrat"/>
                <a:ea typeface="Montserrat"/>
                <a:cs typeface="Montserrat"/>
                <a:sym typeface="Montserrat"/>
              </a:defRPr>
            </a:lvl1pPr>
            <a:lvl2pPr indent="0" lvl="1" marL="0" algn="r">
              <a:spcBef>
                <a:spcPts val="0"/>
              </a:spcBef>
              <a:buNone/>
              <a:defRPr b="1" i="0" sz="600" u="none" cap="none" strike="noStrike">
                <a:solidFill>
                  <a:schemeClr val="accent1"/>
                </a:solidFill>
                <a:latin typeface="Montserrat"/>
                <a:ea typeface="Montserrat"/>
                <a:cs typeface="Montserrat"/>
                <a:sym typeface="Montserrat"/>
              </a:defRPr>
            </a:lvl2pPr>
            <a:lvl3pPr indent="0" lvl="2" marL="0" algn="r">
              <a:spcBef>
                <a:spcPts val="0"/>
              </a:spcBef>
              <a:buNone/>
              <a:defRPr b="1" i="0" sz="600" u="none" cap="none" strike="noStrike">
                <a:solidFill>
                  <a:schemeClr val="accent1"/>
                </a:solidFill>
                <a:latin typeface="Montserrat"/>
                <a:ea typeface="Montserrat"/>
                <a:cs typeface="Montserrat"/>
                <a:sym typeface="Montserrat"/>
              </a:defRPr>
            </a:lvl3pPr>
            <a:lvl4pPr indent="0" lvl="3" marL="0" algn="r">
              <a:spcBef>
                <a:spcPts val="0"/>
              </a:spcBef>
              <a:buNone/>
              <a:defRPr b="1" i="0" sz="600" u="none" cap="none" strike="noStrike">
                <a:solidFill>
                  <a:schemeClr val="accent1"/>
                </a:solidFill>
                <a:latin typeface="Montserrat"/>
                <a:ea typeface="Montserrat"/>
                <a:cs typeface="Montserrat"/>
                <a:sym typeface="Montserrat"/>
              </a:defRPr>
            </a:lvl4pPr>
            <a:lvl5pPr indent="0" lvl="4" marL="0" algn="r">
              <a:spcBef>
                <a:spcPts val="0"/>
              </a:spcBef>
              <a:buNone/>
              <a:defRPr b="1" i="0" sz="600" u="none" cap="none" strike="noStrike">
                <a:solidFill>
                  <a:schemeClr val="accent1"/>
                </a:solidFill>
                <a:latin typeface="Montserrat"/>
                <a:ea typeface="Montserrat"/>
                <a:cs typeface="Montserrat"/>
                <a:sym typeface="Montserrat"/>
              </a:defRPr>
            </a:lvl5pPr>
            <a:lvl6pPr indent="0" lvl="5" marL="0" algn="r">
              <a:spcBef>
                <a:spcPts val="0"/>
              </a:spcBef>
              <a:buNone/>
              <a:defRPr b="1" i="0" sz="600" u="none" cap="none" strike="noStrike">
                <a:solidFill>
                  <a:schemeClr val="accent1"/>
                </a:solidFill>
                <a:latin typeface="Montserrat"/>
                <a:ea typeface="Montserrat"/>
                <a:cs typeface="Montserrat"/>
                <a:sym typeface="Montserrat"/>
              </a:defRPr>
            </a:lvl6pPr>
            <a:lvl7pPr indent="0" lvl="6" marL="0" algn="r">
              <a:spcBef>
                <a:spcPts val="0"/>
              </a:spcBef>
              <a:buNone/>
              <a:defRPr b="1" i="0" sz="600" u="none" cap="none" strike="noStrike">
                <a:solidFill>
                  <a:schemeClr val="accent1"/>
                </a:solidFill>
                <a:latin typeface="Montserrat"/>
                <a:ea typeface="Montserrat"/>
                <a:cs typeface="Montserrat"/>
                <a:sym typeface="Montserrat"/>
              </a:defRPr>
            </a:lvl7pPr>
            <a:lvl8pPr indent="0" lvl="7" marL="0" algn="r">
              <a:spcBef>
                <a:spcPts val="0"/>
              </a:spcBef>
              <a:buNone/>
              <a:defRPr b="1" i="0" sz="600" u="none" cap="none" strike="noStrike">
                <a:solidFill>
                  <a:schemeClr val="accent1"/>
                </a:solidFill>
                <a:latin typeface="Montserrat"/>
                <a:ea typeface="Montserrat"/>
                <a:cs typeface="Montserrat"/>
                <a:sym typeface="Montserrat"/>
              </a:defRPr>
            </a:lvl8pPr>
            <a:lvl9pPr indent="0" lvl="8" marL="0" algn="r">
              <a:spcBef>
                <a:spcPts val="0"/>
              </a:spcBef>
              <a:buNone/>
              <a:defRPr b="1" i="0" sz="600" u="none" cap="none" strike="noStrike">
                <a:solidFill>
                  <a:schemeClr val="accent1"/>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GB"/>
              <a:t>‹#›</a:t>
            </a:fld>
            <a:endParaRPr/>
          </a:p>
        </p:txBody>
      </p:sp>
      <p:sp>
        <p:nvSpPr>
          <p:cNvPr id="118" name="Google Shape;118;p22"/>
          <p:cNvSpPr txBox="1"/>
          <p:nvPr>
            <p:ph idx="2" type="body"/>
          </p:nvPr>
        </p:nvSpPr>
        <p:spPr>
          <a:xfrm>
            <a:off x="3150604" y="1927518"/>
            <a:ext cx="2861072" cy="2483398"/>
          </a:xfrm>
          <a:prstGeom prst="rect">
            <a:avLst/>
          </a:prstGeom>
          <a:noFill/>
          <a:ln>
            <a:noFill/>
          </a:ln>
        </p:spPr>
        <p:txBody>
          <a:bodyPr anchorCtr="0" anchor="t" bIns="0" lIns="0" spcFirstLastPara="1" rIns="0" wrap="square" tIns="0">
            <a:noAutofit/>
          </a:bodyPr>
          <a:lstStyle>
            <a:lvl1pPr indent="-311150" lvl="0" marL="457200" algn="l">
              <a:lnSpc>
                <a:spcPct val="100000"/>
              </a:lnSpc>
              <a:spcBef>
                <a:spcPts val="0"/>
              </a:spcBef>
              <a:spcAft>
                <a:spcPts val="0"/>
              </a:spcAft>
              <a:buClr>
                <a:schemeClr val="accent1"/>
              </a:buClr>
              <a:buSzPts val="1300"/>
              <a:buFont typeface="Calibri"/>
              <a:buAutoNum type="arabicPeriod"/>
              <a:defRPr sz="1300">
                <a:solidFill>
                  <a:schemeClr val="accent1"/>
                </a:solidFill>
              </a:defRPr>
            </a:lvl1pPr>
            <a:lvl2pPr indent="-311150" lvl="1" marL="914400" algn="l">
              <a:lnSpc>
                <a:spcPct val="100000"/>
              </a:lnSpc>
              <a:spcBef>
                <a:spcPts val="1300"/>
              </a:spcBef>
              <a:spcAft>
                <a:spcPts val="0"/>
              </a:spcAft>
              <a:buClr>
                <a:schemeClr val="accent1"/>
              </a:buClr>
              <a:buSzPts val="1300"/>
              <a:buFont typeface="Calibri"/>
              <a:buAutoNum type="arabicPeriod"/>
              <a:defRPr sz="1300">
                <a:solidFill>
                  <a:schemeClr val="accent1"/>
                </a:solidFill>
              </a:defRPr>
            </a:lvl2pPr>
            <a:lvl3pPr indent="-311150" lvl="2" marL="1371600" algn="l">
              <a:lnSpc>
                <a:spcPct val="100000"/>
              </a:lnSpc>
              <a:spcBef>
                <a:spcPts val="1300"/>
              </a:spcBef>
              <a:spcAft>
                <a:spcPts val="0"/>
              </a:spcAft>
              <a:buClr>
                <a:schemeClr val="accent1"/>
              </a:buClr>
              <a:buSzPts val="1300"/>
              <a:buFont typeface="Calibri"/>
              <a:buAutoNum type="arabicPeriod"/>
              <a:defRPr sz="1300">
                <a:solidFill>
                  <a:schemeClr val="accent1"/>
                </a:solidFill>
              </a:defRPr>
            </a:lvl3pPr>
            <a:lvl4pPr indent="-311150" lvl="3" marL="1828800" algn="l">
              <a:lnSpc>
                <a:spcPct val="100000"/>
              </a:lnSpc>
              <a:spcBef>
                <a:spcPts val="1300"/>
              </a:spcBef>
              <a:spcAft>
                <a:spcPts val="0"/>
              </a:spcAft>
              <a:buClr>
                <a:schemeClr val="accent1"/>
              </a:buClr>
              <a:buSzPts val="1300"/>
              <a:buFont typeface="Calibri"/>
              <a:buAutoNum type="arabicPeriod"/>
              <a:defRPr sz="1300">
                <a:solidFill>
                  <a:schemeClr val="accent1"/>
                </a:solidFill>
              </a:defRPr>
            </a:lvl4pPr>
            <a:lvl5pPr indent="-311150" lvl="4" marL="2286000" algn="l">
              <a:lnSpc>
                <a:spcPct val="100000"/>
              </a:lnSpc>
              <a:spcBef>
                <a:spcPts val="1300"/>
              </a:spcBef>
              <a:spcAft>
                <a:spcPts val="0"/>
              </a:spcAft>
              <a:buClr>
                <a:schemeClr val="accent1"/>
              </a:buClr>
              <a:buSzPts val="1300"/>
              <a:buFont typeface="Calibri"/>
              <a:buAutoNum type="arabicPeriod"/>
              <a:defRPr sz="1300">
                <a:solidFill>
                  <a:schemeClr val="accent1"/>
                </a:solidFill>
              </a:defRPr>
            </a:lvl5pPr>
            <a:lvl6pPr indent="-342900" lvl="5" marL="2743200" algn="l">
              <a:lnSpc>
                <a:spcPct val="90000"/>
              </a:lnSpc>
              <a:spcBef>
                <a:spcPts val="1300"/>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119" name="Google Shape;119;p22"/>
          <p:cNvSpPr txBox="1"/>
          <p:nvPr>
            <p:ph idx="3" type="body"/>
          </p:nvPr>
        </p:nvSpPr>
        <p:spPr>
          <a:xfrm>
            <a:off x="6068665" y="1927518"/>
            <a:ext cx="2861072" cy="2483398"/>
          </a:xfrm>
          <a:prstGeom prst="rect">
            <a:avLst/>
          </a:prstGeom>
          <a:noFill/>
          <a:ln>
            <a:noFill/>
          </a:ln>
        </p:spPr>
        <p:txBody>
          <a:bodyPr anchorCtr="0" anchor="t" bIns="0" lIns="0" spcFirstLastPara="1" rIns="0" wrap="square" tIns="0">
            <a:noAutofit/>
          </a:bodyPr>
          <a:lstStyle>
            <a:lvl1pPr indent="-311150" lvl="0" marL="457200" algn="l">
              <a:lnSpc>
                <a:spcPct val="100000"/>
              </a:lnSpc>
              <a:spcBef>
                <a:spcPts val="0"/>
              </a:spcBef>
              <a:spcAft>
                <a:spcPts val="0"/>
              </a:spcAft>
              <a:buClr>
                <a:schemeClr val="accent1"/>
              </a:buClr>
              <a:buSzPts val="1300"/>
              <a:buFont typeface="Calibri"/>
              <a:buAutoNum type="arabicPeriod"/>
              <a:defRPr sz="1300">
                <a:solidFill>
                  <a:schemeClr val="accent1"/>
                </a:solidFill>
              </a:defRPr>
            </a:lvl1pPr>
            <a:lvl2pPr indent="-311150" lvl="1" marL="914400" algn="l">
              <a:lnSpc>
                <a:spcPct val="100000"/>
              </a:lnSpc>
              <a:spcBef>
                <a:spcPts val="1300"/>
              </a:spcBef>
              <a:spcAft>
                <a:spcPts val="0"/>
              </a:spcAft>
              <a:buClr>
                <a:schemeClr val="accent1"/>
              </a:buClr>
              <a:buSzPts val="1300"/>
              <a:buFont typeface="Calibri"/>
              <a:buAutoNum type="arabicPeriod"/>
              <a:defRPr sz="1300">
                <a:solidFill>
                  <a:schemeClr val="accent1"/>
                </a:solidFill>
              </a:defRPr>
            </a:lvl2pPr>
            <a:lvl3pPr indent="-311150" lvl="2" marL="1371600" algn="l">
              <a:lnSpc>
                <a:spcPct val="100000"/>
              </a:lnSpc>
              <a:spcBef>
                <a:spcPts val="1300"/>
              </a:spcBef>
              <a:spcAft>
                <a:spcPts val="0"/>
              </a:spcAft>
              <a:buClr>
                <a:schemeClr val="accent1"/>
              </a:buClr>
              <a:buSzPts val="1300"/>
              <a:buFont typeface="Calibri"/>
              <a:buAutoNum type="arabicPeriod"/>
              <a:defRPr sz="1300">
                <a:solidFill>
                  <a:schemeClr val="accent1"/>
                </a:solidFill>
              </a:defRPr>
            </a:lvl3pPr>
            <a:lvl4pPr indent="-311150" lvl="3" marL="1828800" algn="l">
              <a:lnSpc>
                <a:spcPct val="100000"/>
              </a:lnSpc>
              <a:spcBef>
                <a:spcPts val="1300"/>
              </a:spcBef>
              <a:spcAft>
                <a:spcPts val="0"/>
              </a:spcAft>
              <a:buClr>
                <a:schemeClr val="accent1"/>
              </a:buClr>
              <a:buSzPts val="1300"/>
              <a:buFont typeface="Calibri"/>
              <a:buAutoNum type="arabicPeriod"/>
              <a:defRPr sz="1300">
                <a:solidFill>
                  <a:schemeClr val="accent1"/>
                </a:solidFill>
              </a:defRPr>
            </a:lvl4pPr>
            <a:lvl5pPr indent="-311150" lvl="4" marL="2286000" algn="l">
              <a:lnSpc>
                <a:spcPct val="100000"/>
              </a:lnSpc>
              <a:spcBef>
                <a:spcPts val="1300"/>
              </a:spcBef>
              <a:spcAft>
                <a:spcPts val="0"/>
              </a:spcAft>
              <a:buClr>
                <a:schemeClr val="accent1"/>
              </a:buClr>
              <a:buSzPts val="1300"/>
              <a:buFont typeface="Calibri"/>
              <a:buAutoNum type="arabicPeriod"/>
              <a:defRPr sz="1300">
                <a:solidFill>
                  <a:schemeClr val="accent1"/>
                </a:solidFill>
              </a:defRPr>
            </a:lvl5pPr>
            <a:lvl6pPr indent="-342900" lvl="5" marL="2743200" algn="l">
              <a:lnSpc>
                <a:spcPct val="90000"/>
              </a:lnSpc>
              <a:spcBef>
                <a:spcPts val="1300"/>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ransition slide">
  <p:cSld name="1_Transition slide">
    <p:bg>
      <p:bgPr>
        <a:solidFill>
          <a:schemeClr val="lt1"/>
        </a:solidFill>
      </p:bgPr>
    </p:bg>
    <p:spTree>
      <p:nvGrpSpPr>
        <p:cNvPr id="120" name="Shape 120"/>
        <p:cNvGrpSpPr/>
        <p:nvPr/>
      </p:nvGrpSpPr>
      <p:grpSpPr>
        <a:xfrm>
          <a:off x="0" y="0"/>
          <a:ext cx="0" cy="0"/>
          <a:chOff x="0" y="0"/>
          <a:chExt cx="0" cy="0"/>
        </a:xfrm>
      </p:grpSpPr>
      <p:pic>
        <p:nvPicPr>
          <p:cNvPr id="121" name="Google Shape;121;p23"/>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122" name="Google Shape;122;p23"/>
          <p:cNvSpPr/>
          <p:nvPr/>
        </p:nvSpPr>
        <p:spPr>
          <a:xfrm>
            <a:off x="0" y="0"/>
            <a:ext cx="4572000" cy="2571750"/>
          </a:xfrm>
          <a:prstGeom prst="rect">
            <a:avLst/>
          </a:prstGeom>
          <a:solidFill>
            <a:schemeClr val="dk1"/>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1013" u="none" cap="none" strike="noStrike">
              <a:solidFill>
                <a:srgbClr val="FFFFFF"/>
              </a:solidFill>
              <a:latin typeface="Montserrat"/>
              <a:ea typeface="Montserrat"/>
              <a:cs typeface="Montserrat"/>
              <a:sym typeface="Montserrat"/>
            </a:endParaRPr>
          </a:p>
        </p:txBody>
      </p:sp>
      <p:sp>
        <p:nvSpPr>
          <p:cNvPr id="123" name="Google Shape;123;p23"/>
          <p:cNvSpPr txBox="1"/>
          <p:nvPr>
            <p:ph type="title"/>
          </p:nvPr>
        </p:nvSpPr>
        <p:spPr>
          <a:xfrm>
            <a:off x="211792" y="174077"/>
            <a:ext cx="4360208" cy="190005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accent1"/>
              </a:buClr>
              <a:buSzPts val="4200"/>
              <a:buFont typeface="Montserrat Light"/>
              <a:buNone/>
              <a:defRPr sz="4200">
                <a:solidFill>
                  <a:schemeClr val="accen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4" name="Google Shape;124;p23"/>
          <p:cNvSpPr txBox="1"/>
          <p:nvPr>
            <p:ph idx="10" type="dt"/>
          </p:nvPr>
        </p:nvSpPr>
        <p:spPr>
          <a:xfrm>
            <a:off x="3660963" y="4731381"/>
            <a:ext cx="1647334" cy="341744"/>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sz="600">
                <a:solidFill>
                  <a:schemeClr val="dk1"/>
                </a:solidFill>
                <a:latin typeface="Montserrat"/>
                <a:ea typeface="Montserrat"/>
                <a:cs typeface="Montserrat"/>
                <a:sym typeface="Montserra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 name="Google Shape;125;p23"/>
          <p:cNvSpPr txBox="1"/>
          <p:nvPr>
            <p:ph idx="11" type="ftr"/>
          </p:nvPr>
        </p:nvSpPr>
        <p:spPr>
          <a:xfrm>
            <a:off x="211793" y="4731381"/>
            <a:ext cx="2653873" cy="341744"/>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sz="600">
                <a:solidFill>
                  <a:schemeClr val="dk1"/>
                </a:solidFill>
                <a:latin typeface="Montserrat"/>
                <a:ea typeface="Montserrat"/>
                <a:cs typeface="Montserrat"/>
                <a:sym typeface="Montserra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 name="Google Shape;126;p23"/>
          <p:cNvSpPr txBox="1"/>
          <p:nvPr>
            <p:ph idx="12" type="sldNum"/>
          </p:nvPr>
        </p:nvSpPr>
        <p:spPr>
          <a:xfrm>
            <a:off x="7588527" y="4731381"/>
            <a:ext cx="1348084" cy="341744"/>
          </a:xfrm>
          <a:prstGeom prst="rect">
            <a:avLst/>
          </a:prstGeom>
          <a:noFill/>
          <a:ln>
            <a:noFill/>
          </a:ln>
        </p:spPr>
        <p:txBody>
          <a:bodyPr anchorCtr="0" anchor="ctr" bIns="0" lIns="0" spcFirstLastPara="1" rIns="0" wrap="square" tIns="0">
            <a:noAutofit/>
          </a:bodyPr>
          <a:lstStyle>
            <a:lvl1pPr indent="0" lvl="0" marL="0" algn="r">
              <a:spcBef>
                <a:spcPts val="0"/>
              </a:spcBef>
              <a:buNone/>
              <a:defRPr b="1" i="0" sz="600" u="none" cap="none" strike="noStrike">
                <a:solidFill>
                  <a:schemeClr val="dk1"/>
                </a:solidFill>
                <a:latin typeface="Montserrat"/>
                <a:ea typeface="Montserrat"/>
                <a:cs typeface="Montserrat"/>
                <a:sym typeface="Montserrat"/>
              </a:defRPr>
            </a:lvl1pPr>
            <a:lvl2pPr indent="0" lvl="1" marL="0" algn="r">
              <a:spcBef>
                <a:spcPts val="0"/>
              </a:spcBef>
              <a:buNone/>
              <a:defRPr b="1" i="0" sz="600" u="none" cap="none" strike="noStrike">
                <a:solidFill>
                  <a:schemeClr val="dk1"/>
                </a:solidFill>
                <a:latin typeface="Montserrat"/>
                <a:ea typeface="Montserrat"/>
                <a:cs typeface="Montserrat"/>
                <a:sym typeface="Montserrat"/>
              </a:defRPr>
            </a:lvl2pPr>
            <a:lvl3pPr indent="0" lvl="2" marL="0" algn="r">
              <a:spcBef>
                <a:spcPts val="0"/>
              </a:spcBef>
              <a:buNone/>
              <a:defRPr b="1" i="0" sz="600" u="none" cap="none" strike="noStrike">
                <a:solidFill>
                  <a:schemeClr val="dk1"/>
                </a:solidFill>
                <a:latin typeface="Montserrat"/>
                <a:ea typeface="Montserrat"/>
                <a:cs typeface="Montserrat"/>
                <a:sym typeface="Montserrat"/>
              </a:defRPr>
            </a:lvl3pPr>
            <a:lvl4pPr indent="0" lvl="3" marL="0" algn="r">
              <a:spcBef>
                <a:spcPts val="0"/>
              </a:spcBef>
              <a:buNone/>
              <a:defRPr b="1" i="0" sz="600" u="none" cap="none" strike="noStrike">
                <a:solidFill>
                  <a:schemeClr val="dk1"/>
                </a:solidFill>
                <a:latin typeface="Montserrat"/>
                <a:ea typeface="Montserrat"/>
                <a:cs typeface="Montserrat"/>
                <a:sym typeface="Montserrat"/>
              </a:defRPr>
            </a:lvl4pPr>
            <a:lvl5pPr indent="0" lvl="4" marL="0" algn="r">
              <a:spcBef>
                <a:spcPts val="0"/>
              </a:spcBef>
              <a:buNone/>
              <a:defRPr b="1" i="0" sz="600" u="none" cap="none" strike="noStrike">
                <a:solidFill>
                  <a:schemeClr val="dk1"/>
                </a:solidFill>
                <a:latin typeface="Montserrat"/>
                <a:ea typeface="Montserrat"/>
                <a:cs typeface="Montserrat"/>
                <a:sym typeface="Montserrat"/>
              </a:defRPr>
            </a:lvl5pPr>
            <a:lvl6pPr indent="0" lvl="5" marL="0" algn="r">
              <a:spcBef>
                <a:spcPts val="0"/>
              </a:spcBef>
              <a:buNone/>
              <a:defRPr b="1" i="0" sz="600" u="none" cap="none" strike="noStrike">
                <a:solidFill>
                  <a:schemeClr val="dk1"/>
                </a:solidFill>
                <a:latin typeface="Montserrat"/>
                <a:ea typeface="Montserrat"/>
                <a:cs typeface="Montserrat"/>
                <a:sym typeface="Montserrat"/>
              </a:defRPr>
            </a:lvl6pPr>
            <a:lvl7pPr indent="0" lvl="6" marL="0" algn="r">
              <a:spcBef>
                <a:spcPts val="0"/>
              </a:spcBef>
              <a:buNone/>
              <a:defRPr b="1" i="0" sz="600" u="none" cap="none" strike="noStrike">
                <a:solidFill>
                  <a:schemeClr val="dk1"/>
                </a:solidFill>
                <a:latin typeface="Montserrat"/>
                <a:ea typeface="Montserrat"/>
                <a:cs typeface="Montserrat"/>
                <a:sym typeface="Montserrat"/>
              </a:defRPr>
            </a:lvl7pPr>
            <a:lvl8pPr indent="0" lvl="7" marL="0" algn="r">
              <a:spcBef>
                <a:spcPts val="0"/>
              </a:spcBef>
              <a:buNone/>
              <a:defRPr b="1" i="0" sz="600" u="none" cap="none" strike="noStrike">
                <a:solidFill>
                  <a:schemeClr val="dk1"/>
                </a:solidFill>
                <a:latin typeface="Montserrat"/>
                <a:ea typeface="Montserrat"/>
                <a:cs typeface="Montserrat"/>
                <a:sym typeface="Montserrat"/>
              </a:defRPr>
            </a:lvl8pPr>
            <a:lvl9pPr indent="0" lvl="8" marL="0" algn="r">
              <a:spcBef>
                <a:spcPts val="0"/>
              </a:spcBef>
              <a:buNone/>
              <a:defRPr b="1" i="0" sz="600" u="none" cap="none" strike="noStrike">
                <a:solidFill>
                  <a:schemeClr val="dk1"/>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ransition slide">
  <p:cSld name="2_Transition slide">
    <p:bg>
      <p:bgPr>
        <a:solidFill>
          <a:schemeClr val="lt1"/>
        </a:solidFill>
      </p:bgPr>
    </p:bg>
    <p:spTree>
      <p:nvGrpSpPr>
        <p:cNvPr id="127" name="Shape 127"/>
        <p:cNvGrpSpPr/>
        <p:nvPr/>
      </p:nvGrpSpPr>
      <p:grpSpPr>
        <a:xfrm>
          <a:off x="0" y="0"/>
          <a:ext cx="0" cy="0"/>
          <a:chOff x="0" y="0"/>
          <a:chExt cx="0" cy="0"/>
        </a:xfrm>
      </p:grpSpPr>
      <p:sp>
        <p:nvSpPr>
          <p:cNvPr id="128" name="Google Shape;128;p24"/>
          <p:cNvSpPr/>
          <p:nvPr/>
        </p:nvSpPr>
        <p:spPr>
          <a:xfrm>
            <a:off x="0" y="0"/>
            <a:ext cx="9144000" cy="5143500"/>
          </a:xfrm>
          <a:prstGeom prst="rect">
            <a:avLst/>
          </a:prstGeom>
          <a:solidFill>
            <a:schemeClr val="dk1"/>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1013" u="none" cap="none" strike="noStrike">
              <a:solidFill>
                <a:srgbClr val="FFFFFF"/>
              </a:solidFill>
              <a:latin typeface="Montserrat"/>
              <a:ea typeface="Montserrat"/>
              <a:cs typeface="Montserrat"/>
              <a:sym typeface="Montserrat"/>
            </a:endParaRPr>
          </a:p>
        </p:txBody>
      </p:sp>
      <p:pic>
        <p:nvPicPr>
          <p:cNvPr id="129" name="Google Shape;129;p24"/>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130" name="Google Shape;130;p24"/>
          <p:cNvSpPr/>
          <p:nvPr/>
        </p:nvSpPr>
        <p:spPr>
          <a:xfrm>
            <a:off x="0" y="0"/>
            <a:ext cx="4572000" cy="2571750"/>
          </a:xfrm>
          <a:prstGeom prst="rect">
            <a:avLst/>
          </a:prstGeom>
          <a:solidFill>
            <a:schemeClr val="accent1"/>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1013" u="none" cap="none" strike="noStrike">
              <a:solidFill>
                <a:srgbClr val="FFFFFF"/>
              </a:solidFill>
              <a:latin typeface="Montserrat"/>
              <a:ea typeface="Montserrat"/>
              <a:cs typeface="Montserrat"/>
              <a:sym typeface="Montserrat"/>
            </a:endParaRPr>
          </a:p>
        </p:txBody>
      </p:sp>
      <p:sp>
        <p:nvSpPr>
          <p:cNvPr id="131" name="Google Shape;131;p24"/>
          <p:cNvSpPr txBox="1"/>
          <p:nvPr>
            <p:ph type="title"/>
          </p:nvPr>
        </p:nvSpPr>
        <p:spPr>
          <a:xfrm>
            <a:off x="211792" y="174077"/>
            <a:ext cx="4360208" cy="190005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1"/>
              </a:buClr>
              <a:buSzPts val="4200"/>
              <a:buFont typeface="Montserrat Light"/>
              <a:buNone/>
              <a:defRPr sz="42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2" name="Google Shape;132;p24"/>
          <p:cNvSpPr txBox="1"/>
          <p:nvPr>
            <p:ph idx="10" type="dt"/>
          </p:nvPr>
        </p:nvSpPr>
        <p:spPr>
          <a:xfrm>
            <a:off x="3660963" y="4731381"/>
            <a:ext cx="1647334" cy="341744"/>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sz="600">
                <a:solidFill>
                  <a:schemeClr val="lt1"/>
                </a:solidFill>
                <a:latin typeface="Montserrat"/>
                <a:ea typeface="Montserrat"/>
                <a:cs typeface="Montserrat"/>
                <a:sym typeface="Montserra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 name="Google Shape;133;p24"/>
          <p:cNvSpPr txBox="1"/>
          <p:nvPr>
            <p:ph idx="11" type="ftr"/>
          </p:nvPr>
        </p:nvSpPr>
        <p:spPr>
          <a:xfrm>
            <a:off x="211793" y="4731381"/>
            <a:ext cx="2653873" cy="341744"/>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sz="600">
                <a:solidFill>
                  <a:schemeClr val="lt1"/>
                </a:solidFill>
                <a:latin typeface="Montserrat"/>
                <a:ea typeface="Montserrat"/>
                <a:cs typeface="Montserrat"/>
                <a:sym typeface="Montserra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 name="Google Shape;134;p24"/>
          <p:cNvSpPr txBox="1"/>
          <p:nvPr>
            <p:ph idx="12" type="sldNum"/>
          </p:nvPr>
        </p:nvSpPr>
        <p:spPr>
          <a:xfrm>
            <a:off x="7588527" y="4731381"/>
            <a:ext cx="1348084" cy="341744"/>
          </a:xfrm>
          <a:prstGeom prst="rect">
            <a:avLst/>
          </a:prstGeom>
          <a:noFill/>
          <a:ln>
            <a:noFill/>
          </a:ln>
        </p:spPr>
        <p:txBody>
          <a:bodyPr anchorCtr="0" anchor="ctr" bIns="0" lIns="0" spcFirstLastPara="1" rIns="0" wrap="square" tIns="0">
            <a:noAutofit/>
          </a:bodyPr>
          <a:lstStyle>
            <a:lvl1pPr indent="0" lvl="0" marL="0" algn="r">
              <a:spcBef>
                <a:spcPts val="0"/>
              </a:spcBef>
              <a:buNone/>
              <a:defRPr b="1" i="0" sz="600" u="none" cap="none" strike="noStrike">
                <a:solidFill>
                  <a:srgbClr val="FFFFFF"/>
                </a:solidFill>
                <a:latin typeface="Montserrat"/>
                <a:ea typeface="Montserrat"/>
                <a:cs typeface="Montserrat"/>
                <a:sym typeface="Montserrat"/>
              </a:defRPr>
            </a:lvl1pPr>
            <a:lvl2pPr indent="0" lvl="1" marL="0" algn="r">
              <a:spcBef>
                <a:spcPts val="0"/>
              </a:spcBef>
              <a:buNone/>
              <a:defRPr b="1" i="0" sz="600" u="none" cap="none" strike="noStrike">
                <a:solidFill>
                  <a:srgbClr val="FFFFFF"/>
                </a:solidFill>
                <a:latin typeface="Montserrat"/>
                <a:ea typeface="Montserrat"/>
                <a:cs typeface="Montserrat"/>
                <a:sym typeface="Montserrat"/>
              </a:defRPr>
            </a:lvl2pPr>
            <a:lvl3pPr indent="0" lvl="2" marL="0" algn="r">
              <a:spcBef>
                <a:spcPts val="0"/>
              </a:spcBef>
              <a:buNone/>
              <a:defRPr b="1" i="0" sz="600" u="none" cap="none" strike="noStrike">
                <a:solidFill>
                  <a:srgbClr val="FFFFFF"/>
                </a:solidFill>
                <a:latin typeface="Montserrat"/>
                <a:ea typeface="Montserrat"/>
                <a:cs typeface="Montserrat"/>
                <a:sym typeface="Montserrat"/>
              </a:defRPr>
            </a:lvl3pPr>
            <a:lvl4pPr indent="0" lvl="3" marL="0" algn="r">
              <a:spcBef>
                <a:spcPts val="0"/>
              </a:spcBef>
              <a:buNone/>
              <a:defRPr b="1" i="0" sz="600" u="none" cap="none" strike="noStrike">
                <a:solidFill>
                  <a:srgbClr val="FFFFFF"/>
                </a:solidFill>
                <a:latin typeface="Montserrat"/>
                <a:ea typeface="Montserrat"/>
                <a:cs typeface="Montserrat"/>
                <a:sym typeface="Montserrat"/>
              </a:defRPr>
            </a:lvl4pPr>
            <a:lvl5pPr indent="0" lvl="4" marL="0" algn="r">
              <a:spcBef>
                <a:spcPts val="0"/>
              </a:spcBef>
              <a:buNone/>
              <a:defRPr b="1" i="0" sz="600" u="none" cap="none" strike="noStrike">
                <a:solidFill>
                  <a:srgbClr val="FFFFFF"/>
                </a:solidFill>
                <a:latin typeface="Montserrat"/>
                <a:ea typeface="Montserrat"/>
                <a:cs typeface="Montserrat"/>
                <a:sym typeface="Montserrat"/>
              </a:defRPr>
            </a:lvl5pPr>
            <a:lvl6pPr indent="0" lvl="5" marL="0" algn="r">
              <a:spcBef>
                <a:spcPts val="0"/>
              </a:spcBef>
              <a:buNone/>
              <a:defRPr b="1" i="0" sz="600" u="none" cap="none" strike="noStrike">
                <a:solidFill>
                  <a:srgbClr val="FFFFFF"/>
                </a:solidFill>
                <a:latin typeface="Montserrat"/>
                <a:ea typeface="Montserrat"/>
                <a:cs typeface="Montserrat"/>
                <a:sym typeface="Montserrat"/>
              </a:defRPr>
            </a:lvl6pPr>
            <a:lvl7pPr indent="0" lvl="6" marL="0" algn="r">
              <a:spcBef>
                <a:spcPts val="0"/>
              </a:spcBef>
              <a:buNone/>
              <a:defRPr b="1" i="0" sz="600" u="none" cap="none" strike="noStrike">
                <a:solidFill>
                  <a:srgbClr val="FFFFFF"/>
                </a:solidFill>
                <a:latin typeface="Montserrat"/>
                <a:ea typeface="Montserrat"/>
                <a:cs typeface="Montserrat"/>
                <a:sym typeface="Montserrat"/>
              </a:defRPr>
            </a:lvl7pPr>
            <a:lvl8pPr indent="0" lvl="7" marL="0" algn="r">
              <a:spcBef>
                <a:spcPts val="0"/>
              </a:spcBef>
              <a:buNone/>
              <a:defRPr b="1" i="0" sz="600" u="none" cap="none" strike="noStrike">
                <a:solidFill>
                  <a:srgbClr val="FFFFFF"/>
                </a:solidFill>
                <a:latin typeface="Montserrat"/>
                <a:ea typeface="Montserrat"/>
                <a:cs typeface="Montserrat"/>
                <a:sym typeface="Montserrat"/>
              </a:defRPr>
            </a:lvl8pPr>
            <a:lvl9pPr indent="0" lvl="8" marL="0" algn="r">
              <a:spcBef>
                <a:spcPts val="0"/>
              </a:spcBef>
              <a:buNone/>
              <a:defRPr b="1" i="0" sz="600" u="none" cap="none" strike="noStrike">
                <a:solidFill>
                  <a:srgbClr val="FFFFFF"/>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and circle images">
  <p:cSld name="Text and circle images">
    <p:spTree>
      <p:nvGrpSpPr>
        <p:cNvPr id="135" name="Shape 135"/>
        <p:cNvGrpSpPr/>
        <p:nvPr/>
      </p:nvGrpSpPr>
      <p:grpSpPr>
        <a:xfrm>
          <a:off x="0" y="0"/>
          <a:ext cx="0" cy="0"/>
          <a:chOff x="0" y="0"/>
          <a:chExt cx="0" cy="0"/>
        </a:xfrm>
      </p:grpSpPr>
      <p:sp>
        <p:nvSpPr>
          <p:cNvPr id="136" name="Google Shape;136;p25"/>
          <p:cNvSpPr/>
          <p:nvPr>
            <p:ph idx="2" type="pic"/>
          </p:nvPr>
        </p:nvSpPr>
        <p:spPr>
          <a:xfrm>
            <a:off x="3889329" y="210194"/>
            <a:ext cx="2849807" cy="2850815"/>
          </a:xfrm>
          <a:prstGeom prst="ellipse">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1pPr>
            <a:lvl2pPr lvl="1"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2pPr>
            <a:lvl3pPr lvl="2"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3pPr>
            <a:lvl4pPr lvl="3"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4pPr>
            <a:lvl5pPr lvl="4"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5pPr>
            <a:lvl6pPr lvl="5" marR="0" rtl="0" algn="l">
              <a:lnSpc>
                <a:spcPct val="90000"/>
              </a:lnSpc>
              <a:spcBef>
                <a:spcPts val="450"/>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137" name="Google Shape;137;p25"/>
          <p:cNvSpPr txBox="1"/>
          <p:nvPr>
            <p:ph type="title"/>
          </p:nvPr>
        </p:nvSpPr>
        <p:spPr>
          <a:xfrm>
            <a:off x="211793" y="174078"/>
            <a:ext cx="3893069" cy="994172"/>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8" name="Google Shape;138;p25"/>
          <p:cNvSpPr txBox="1"/>
          <p:nvPr>
            <p:ph idx="10" type="dt"/>
          </p:nvPr>
        </p:nvSpPr>
        <p:spPr>
          <a:xfrm>
            <a:off x="3660963" y="4731381"/>
            <a:ext cx="1647334" cy="341744"/>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 name="Google Shape;139;p25"/>
          <p:cNvSpPr txBox="1"/>
          <p:nvPr>
            <p:ph idx="11" type="ftr"/>
          </p:nvPr>
        </p:nvSpPr>
        <p:spPr>
          <a:xfrm>
            <a:off x="211793" y="4731381"/>
            <a:ext cx="2653873" cy="341744"/>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 name="Google Shape;140;p25"/>
          <p:cNvSpPr txBox="1"/>
          <p:nvPr>
            <p:ph idx="12" type="sldNum"/>
          </p:nvPr>
        </p:nvSpPr>
        <p:spPr>
          <a:xfrm>
            <a:off x="7588527" y="4731381"/>
            <a:ext cx="1348084" cy="341744"/>
          </a:xfrm>
          <a:prstGeom prst="rect">
            <a:avLst/>
          </a:prstGeom>
          <a:noFill/>
          <a:ln>
            <a:noFill/>
          </a:ln>
        </p:spPr>
        <p:txBody>
          <a:bodyPr anchorCtr="0" anchor="ctr" bIns="0" lIns="0" spcFirstLastPara="1" rIns="0" wrap="square" tIns="0">
            <a:noAutofit/>
          </a:bodyPr>
          <a:lstStyle>
            <a:lvl1pPr indent="0" lvl="0" marL="0" algn="r">
              <a:spcBef>
                <a:spcPts val="0"/>
              </a:spcBef>
              <a:buNone/>
              <a:defRPr>
                <a:solidFill>
                  <a:srgbClr val="000000"/>
                </a:solidFill>
              </a:defRPr>
            </a:lvl1pPr>
            <a:lvl2pPr indent="0" lvl="1" marL="0" algn="r">
              <a:spcBef>
                <a:spcPts val="0"/>
              </a:spcBef>
              <a:buNone/>
              <a:defRPr>
                <a:solidFill>
                  <a:srgbClr val="000000"/>
                </a:solidFill>
              </a:defRPr>
            </a:lvl2pPr>
            <a:lvl3pPr indent="0" lvl="2" marL="0" algn="r">
              <a:spcBef>
                <a:spcPts val="0"/>
              </a:spcBef>
              <a:buNone/>
              <a:defRPr>
                <a:solidFill>
                  <a:srgbClr val="000000"/>
                </a:solidFill>
              </a:defRPr>
            </a:lvl3pPr>
            <a:lvl4pPr indent="0" lvl="3" marL="0" algn="r">
              <a:spcBef>
                <a:spcPts val="0"/>
              </a:spcBef>
              <a:buNone/>
              <a:defRPr>
                <a:solidFill>
                  <a:srgbClr val="000000"/>
                </a:solidFill>
              </a:defRPr>
            </a:lvl4pPr>
            <a:lvl5pPr indent="0" lvl="4" marL="0" algn="r">
              <a:spcBef>
                <a:spcPts val="0"/>
              </a:spcBef>
              <a:buNone/>
              <a:defRPr>
                <a:solidFill>
                  <a:srgbClr val="000000"/>
                </a:solidFill>
              </a:defRPr>
            </a:lvl5pPr>
            <a:lvl6pPr indent="0" lvl="5" marL="0" algn="r">
              <a:spcBef>
                <a:spcPts val="0"/>
              </a:spcBef>
              <a:buNone/>
              <a:defRPr>
                <a:solidFill>
                  <a:srgbClr val="000000"/>
                </a:solidFill>
              </a:defRPr>
            </a:lvl6pPr>
            <a:lvl7pPr indent="0" lvl="6" marL="0" algn="r">
              <a:spcBef>
                <a:spcPts val="0"/>
              </a:spcBef>
              <a:buNone/>
              <a:defRPr>
                <a:solidFill>
                  <a:srgbClr val="000000"/>
                </a:solidFill>
              </a:defRPr>
            </a:lvl7pPr>
            <a:lvl8pPr indent="0" lvl="7" marL="0" algn="r">
              <a:spcBef>
                <a:spcPts val="0"/>
              </a:spcBef>
              <a:buNone/>
              <a:defRPr>
                <a:solidFill>
                  <a:srgbClr val="000000"/>
                </a:solidFill>
              </a:defRPr>
            </a:lvl8pPr>
            <a:lvl9pPr indent="0" lvl="8" marL="0" algn="r">
              <a:spcBef>
                <a:spcPts val="0"/>
              </a:spcBef>
              <a:buNone/>
              <a:defRPr>
                <a:solidFill>
                  <a:srgbClr val="000000"/>
                </a:solidFill>
              </a:defRPr>
            </a:lvl9pPr>
          </a:lstStyle>
          <a:p>
            <a:pPr indent="0" lvl="0" marL="0" rtl="0" algn="r">
              <a:spcBef>
                <a:spcPts val="0"/>
              </a:spcBef>
              <a:spcAft>
                <a:spcPts val="0"/>
              </a:spcAft>
              <a:buNone/>
            </a:pPr>
            <a:fld id="{00000000-1234-1234-1234-123412341234}" type="slidenum">
              <a:rPr lang="en-GB"/>
              <a:t>‹#›</a:t>
            </a:fld>
            <a:endParaRPr/>
          </a:p>
        </p:txBody>
      </p:sp>
      <p:sp>
        <p:nvSpPr>
          <p:cNvPr id="141" name="Google Shape;141;p25"/>
          <p:cNvSpPr txBox="1"/>
          <p:nvPr>
            <p:ph idx="1" type="body"/>
          </p:nvPr>
        </p:nvSpPr>
        <p:spPr>
          <a:xfrm>
            <a:off x="555528" y="2641626"/>
            <a:ext cx="4062496" cy="424985"/>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1"/>
              </a:buClr>
              <a:buSzPts val="1300"/>
              <a:buNone/>
              <a:defRPr b="1" i="0" sz="1300">
                <a:latin typeface="Montserrat"/>
                <a:ea typeface="Montserrat"/>
                <a:cs typeface="Montserrat"/>
                <a:sym typeface="Montserrat"/>
              </a:defRPr>
            </a:lvl1pPr>
            <a:lvl2pPr indent="-342900" lvl="1" marL="914400" algn="l">
              <a:lnSpc>
                <a:spcPct val="100000"/>
              </a:lnSpc>
              <a:spcBef>
                <a:spcPts val="450"/>
              </a:spcBef>
              <a:spcAft>
                <a:spcPts val="0"/>
              </a:spcAft>
              <a:buClr>
                <a:schemeClr val="dk1"/>
              </a:buClr>
              <a:buSzPts val="1800"/>
              <a:buChar char="•"/>
              <a:defRPr/>
            </a:lvl2pPr>
            <a:lvl3pPr indent="-342900" lvl="2" marL="1371600" algn="l">
              <a:lnSpc>
                <a:spcPct val="100000"/>
              </a:lnSpc>
              <a:spcBef>
                <a:spcPts val="450"/>
              </a:spcBef>
              <a:spcAft>
                <a:spcPts val="0"/>
              </a:spcAft>
              <a:buClr>
                <a:schemeClr val="dk1"/>
              </a:buClr>
              <a:buSzPts val="1800"/>
              <a:buChar char="•"/>
              <a:defRPr/>
            </a:lvl3pPr>
            <a:lvl4pPr indent="-342900" lvl="3" marL="1828800" algn="l">
              <a:lnSpc>
                <a:spcPct val="100000"/>
              </a:lnSpc>
              <a:spcBef>
                <a:spcPts val="450"/>
              </a:spcBef>
              <a:spcAft>
                <a:spcPts val="0"/>
              </a:spcAft>
              <a:buClr>
                <a:schemeClr val="dk1"/>
              </a:buClr>
              <a:buSzPts val="1800"/>
              <a:buChar char="•"/>
              <a:defRPr/>
            </a:lvl4pPr>
            <a:lvl5pPr indent="-342900" lvl="4" marL="2286000" algn="l">
              <a:lnSpc>
                <a:spcPct val="100000"/>
              </a:lnSpc>
              <a:spcBef>
                <a:spcPts val="450"/>
              </a:spcBef>
              <a:spcAft>
                <a:spcPts val="0"/>
              </a:spcAft>
              <a:buClr>
                <a:schemeClr val="dk1"/>
              </a:buClr>
              <a:buSzPts val="1800"/>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142" name="Google Shape;142;p25"/>
          <p:cNvSpPr/>
          <p:nvPr>
            <p:ph idx="3" type="pic"/>
          </p:nvPr>
        </p:nvSpPr>
        <p:spPr>
          <a:xfrm>
            <a:off x="6815499" y="210194"/>
            <a:ext cx="2121112" cy="2121863"/>
          </a:xfrm>
          <a:prstGeom prst="ellipse">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1pPr>
            <a:lvl2pPr lvl="1"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2pPr>
            <a:lvl3pPr lvl="2"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3pPr>
            <a:lvl4pPr lvl="3"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4pPr>
            <a:lvl5pPr lvl="4"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5pPr>
            <a:lvl6pPr lvl="5" marR="0" rtl="0" algn="l">
              <a:lnSpc>
                <a:spcPct val="90000"/>
              </a:lnSpc>
              <a:spcBef>
                <a:spcPts val="450"/>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143" name="Google Shape;143;p25"/>
          <p:cNvSpPr/>
          <p:nvPr>
            <p:ph idx="4" type="pic"/>
          </p:nvPr>
        </p:nvSpPr>
        <p:spPr>
          <a:xfrm>
            <a:off x="6141456" y="2399861"/>
            <a:ext cx="2121112" cy="2121863"/>
          </a:xfrm>
          <a:prstGeom prst="ellipse">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1pPr>
            <a:lvl2pPr lvl="1"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2pPr>
            <a:lvl3pPr lvl="2"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3pPr>
            <a:lvl4pPr lvl="3"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4pPr>
            <a:lvl5pPr lvl="4"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5pPr>
            <a:lvl6pPr lvl="5" marR="0" rtl="0" algn="l">
              <a:lnSpc>
                <a:spcPct val="90000"/>
              </a:lnSpc>
              <a:spcBef>
                <a:spcPts val="450"/>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144" name="Google Shape;144;p25"/>
          <p:cNvSpPr txBox="1"/>
          <p:nvPr>
            <p:ph idx="5" type="body"/>
          </p:nvPr>
        </p:nvSpPr>
        <p:spPr>
          <a:xfrm>
            <a:off x="555528" y="3378707"/>
            <a:ext cx="4062496" cy="424985"/>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1"/>
              </a:buClr>
              <a:buSzPts val="1300"/>
              <a:buNone/>
              <a:defRPr b="1" i="0" sz="1300">
                <a:latin typeface="Montserrat"/>
                <a:ea typeface="Montserrat"/>
                <a:cs typeface="Montserrat"/>
                <a:sym typeface="Montserrat"/>
              </a:defRPr>
            </a:lvl1pPr>
            <a:lvl2pPr indent="-342900" lvl="1" marL="914400" algn="l">
              <a:lnSpc>
                <a:spcPct val="100000"/>
              </a:lnSpc>
              <a:spcBef>
                <a:spcPts val="450"/>
              </a:spcBef>
              <a:spcAft>
                <a:spcPts val="0"/>
              </a:spcAft>
              <a:buClr>
                <a:schemeClr val="dk1"/>
              </a:buClr>
              <a:buSzPts val="1800"/>
              <a:buChar char="•"/>
              <a:defRPr/>
            </a:lvl2pPr>
            <a:lvl3pPr indent="-342900" lvl="2" marL="1371600" algn="l">
              <a:lnSpc>
                <a:spcPct val="100000"/>
              </a:lnSpc>
              <a:spcBef>
                <a:spcPts val="450"/>
              </a:spcBef>
              <a:spcAft>
                <a:spcPts val="0"/>
              </a:spcAft>
              <a:buClr>
                <a:schemeClr val="dk1"/>
              </a:buClr>
              <a:buSzPts val="1800"/>
              <a:buChar char="•"/>
              <a:defRPr/>
            </a:lvl3pPr>
            <a:lvl4pPr indent="-342900" lvl="3" marL="1828800" algn="l">
              <a:lnSpc>
                <a:spcPct val="100000"/>
              </a:lnSpc>
              <a:spcBef>
                <a:spcPts val="450"/>
              </a:spcBef>
              <a:spcAft>
                <a:spcPts val="0"/>
              </a:spcAft>
              <a:buClr>
                <a:schemeClr val="dk1"/>
              </a:buClr>
              <a:buSzPts val="1800"/>
              <a:buChar char="•"/>
              <a:defRPr/>
            </a:lvl4pPr>
            <a:lvl5pPr indent="-342900" lvl="4" marL="2286000" algn="l">
              <a:lnSpc>
                <a:spcPct val="100000"/>
              </a:lnSpc>
              <a:spcBef>
                <a:spcPts val="450"/>
              </a:spcBef>
              <a:spcAft>
                <a:spcPts val="0"/>
              </a:spcAft>
              <a:buClr>
                <a:schemeClr val="dk1"/>
              </a:buClr>
              <a:buSzPts val="1800"/>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145" name="Google Shape;145;p25"/>
          <p:cNvSpPr txBox="1"/>
          <p:nvPr>
            <p:ph idx="6" type="body"/>
          </p:nvPr>
        </p:nvSpPr>
        <p:spPr>
          <a:xfrm>
            <a:off x="555528" y="4115789"/>
            <a:ext cx="4062496" cy="424985"/>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1"/>
              </a:buClr>
              <a:buSzPts val="1300"/>
              <a:buNone/>
              <a:defRPr b="1" i="0" sz="1300">
                <a:latin typeface="Montserrat"/>
                <a:ea typeface="Montserrat"/>
                <a:cs typeface="Montserrat"/>
                <a:sym typeface="Montserrat"/>
              </a:defRPr>
            </a:lvl1pPr>
            <a:lvl2pPr indent="-342900" lvl="1" marL="914400" algn="l">
              <a:lnSpc>
                <a:spcPct val="100000"/>
              </a:lnSpc>
              <a:spcBef>
                <a:spcPts val="450"/>
              </a:spcBef>
              <a:spcAft>
                <a:spcPts val="0"/>
              </a:spcAft>
              <a:buClr>
                <a:schemeClr val="dk1"/>
              </a:buClr>
              <a:buSzPts val="1800"/>
              <a:buChar char="•"/>
              <a:defRPr/>
            </a:lvl2pPr>
            <a:lvl3pPr indent="-342900" lvl="2" marL="1371600" algn="l">
              <a:lnSpc>
                <a:spcPct val="100000"/>
              </a:lnSpc>
              <a:spcBef>
                <a:spcPts val="450"/>
              </a:spcBef>
              <a:spcAft>
                <a:spcPts val="0"/>
              </a:spcAft>
              <a:buClr>
                <a:schemeClr val="dk1"/>
              </a:buClr>
              <a:buSzPts val="1800"/>
              <a:buChar char="•"/>
              <a:defRPr/>
            </a:lvl3pPr>
            <a:lvl4pPr indent="-342900" lvl="3" marL="1828800" algn="l">
              <a:lnSpc>
                <a:spcPct val="100000"/>
              </a:lnSpc>
              <a:spcBef>
                <a:spcPts val="450"/>
              </a:spcBef>
              <a:spcAft>
                <a:spcPts val="0"/>
              </a:spcAft>
              <a:buClr>
                <a:schemeClr val="dk1"/>
              </a:buClr>
              <a:buSzPts val="1800"/>
              <a:buChar char="•"/>
              <a:defRPr/>
            </a:lvl4pPr>
            <a:lvl5pPr indent="-342900" lvl="4" marL="2286000" algn="l">
              <a:lnSpc>
                <a:spcPct val="100000"/>
              </a:lnSpc>
              <a:spcBef>
                <a:spcPts val="450"/>
              </a:spcBef>
              <a:spcAft>
                <a:spcPts val="0"/>
              </a:spcAft>
              <a:buClr>
                <a:schemeClr val="dk1"/>
              </a:buClr>
              <a:buSzPts val="1800"/>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146" name="Google Shape;146;p25"/>
          <p:cNvSpPr/>
          <p:nvPr/>
        </p:nvSpPr>
        <p:spPr>
          <a:xfrm>
            <a:off x="211792" y="2399860"/>
            <a:ext cx="81102" cy="666750"/>
          </a:xfrm>
          <a:prstGeom prst="rect">
            <a:avLst/>
          </a:prstGeom>
          <a:solidFill>
            <a:schemeClr val="accent1"/>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1013" u="none" cap="none" strike="noStrike">
              <a:solidFill>
                <a:srgbClr val="FFFFFF"/>
              </a:solidFill>
              <a:latin typeface="Montserrat"/>
              <a:ea typeface="Montserrat"/>
              <a:cs typeface="Montserrat"/>
              <a:sym typeface="Montserrat"/>
            </a:endParaRPr>
          </a:p>
        </p:txBody>
      </p:sp>
      <p:sp>
        <p:nvSpPr>
          <p:cNvPr id="147" name="Google Shape;147;p25"/>
          <p:cNvSpPr/>
          <p:nvPr/>
        </p:nvSpPr>
        <p:spPr>
          <a:xfrm>
            <a:off x="211792" y="3136941"/>
            <a:ext cx="81102" cy="666750"/>
          </a:xfrm>
          <a:prstGeom prst="rect">
            <a:avLst/>
          </a:prstGeom>
          <a:solidFill>
            <a:schemeClr val="accent6"/>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1013" u="none" cap="none" strike="noStrike">
              <a:solidFill>
                <a:srgbClr val="FFFFFF"/>
              </a:solidFill>
              <a:latin typeface="Montserrat"/>
              <a:ea typeface="Montserrat"/>
              <a:cs typeface="Montserrat"/>
              <a:sym typeface="Montserrat"/>
            </a:endParaRPr>
          </a:p>
        </p:txBody>
      </p:sp>
      <p:sp>
        <p:nvSpPr>
          <p:cNvPr id="148" name="Google Shape;148;p25"/>
          <p:cNvSpPr/>
          <p:nvPr/>
        </p:nvSpPr>
        <p:spPr>
          <a:xfrm>
            <a:off x="211792" y="3874022"/>
            <a:ext cx="81102" cy="666750"/>
          </a:xfrm>
          <a:prstGeom prst="rect">
            <a:avLst/>
          </a:prstGeom>
          <a:solidFill>
            <a:schemeClr val="accent4"/>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1013" u="none" cap="none" strike="noStrike">
              <a:solidFill>
                <a:srgbClr val="FFFFFF"/>
              </a:solidFill>
              <a:latin typeface="Montserrat"/>
              <a:ea typeface="Montserrat"/>
              <a:cs typeface="Montserrat"/>
              <a:sym typeface="Montserrat"/>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circle placeholders with titles">
  <p:cSld name="3 circle placeholders with titles">
    <p:spTree>
      <p:nvGrpSpPr>
        <p:cNvPr id="149" name="Shape 149"/>
        <p:cNvGrpSpPr/>
        <p:nvPr/>
      </p:nvGrpSpPr>
      <p:grpSpPr>
        <a:xfrm>
          <a:off x="0" y="0"/>
          <a:ext cx="0" cy="0"/>
          <a:chOff x="0" y="0"/>
          <a:chExt cx="0" cy="0"/>
        </a:xfrm>
      </p:grpSpPr>
      <p:sp>
        <p:nvSpPr>
          <p:cNvPr id="150" name="Google Shape;150;p26"/>
          <p:cNvSpPr/>
          <p:nvPr>
            <p:ph idx="2" type="pic"/>
          </p:nvPr>
        </p:nvSpPr>
        <p:spPr>
          <a:xfrm>
            <a:off x="211793" y="1146344"/>
            <a:ext cx="2849807" cy="2850815"/>
          </a:xfrm>
          <a:prstGeom prst="ellipse">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1pPr>
            <a:lvl2pPr lvl="1"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2pPr>
            <a:lvl3pPr lvl="2"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3pPr>
            <a:lvl4pPr lvl="3"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4pPr>
            <a:lvl5pPr lvl="4"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5pPr>
            <a:lvl6pPr lvl="5" marR="0" rtl="0" algn="l">
              <a:lnSpc>
                <a:spcPct val="90000"/>
              </a:lnSpc>
              <a:spcBef>
                <a:spcPts val="450"/>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151" name="Google Shape;151;p26"/>
          <p:cNvSpPr txBox="1"/>
          <p:nvPr>
            <p:ph type="title"/>
          </p:nvPr>
        </p:nvSpPr>
        <p:spPr>
          <a:xfrm>
            <a:off x="211792" y="174078"/>
            <a:ext cx="8319560" cy="635168"/>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2" name="Google Shape;152;p26"/>
          <p:cNvSpPr txBox="1"/>
          <p:nvPr>
            <p:ph idx="10" type="dt"/>
          </p:nvPr>
        </p:nvSpPr>
        <p:spPr>
          <a:xfrm>
            <a:off x="3660963" y="4731381"/>
            <a:ext cx="1647334" cy="341744"/>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 name="Google Shape;153;p26"/>
          <p:cNvSpPr txBox="1"/>
          <p:nvPr>
            <p:ph idx="11" type="ftr"/>
          </p:nvPr>
        </p:nvSpPr>
        <p:spPr>
          <a:xfrm>
            <a:off x="211793" y="4731381"/>
            <a:ext cx="2653873" cy="341744"/>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 name="Google Shape;154;p26"/>
          <p:cNvSpPr txBox="1"/>
          <p:nvPr>
            <p:ph idx="12" type="sldNum"/>
          </p:nvPr>
        </p:nvSpPr>
        <p:spPr>
          <a:xfrm>
            <a:off x="7588527" y="4731381"/>
            <a:ext cx="1348084" cy="341744"/>
          </a:xfrm>
          <a:prstGeom prst="rect">
            <a:avLst/>
          </a:prstGeom>
          <a:noFill/>
          <a:ln>
            <a:noFill/>
          </a:ln>
        </p:spPr>
        <p:txBody>
          <a:bodyPr anchorCtr="0" anchor="ctr" bIns="0" lIns="0" spcFirstLastPara="1" rIns="0" wrap="square" tIns="0">
            <a:noAutofit/>
          </a:bodyPr>
          <a:lstStyle>
            <a:lvl1pPr indent="0" lvl="0" marL="0" algn="r">
              <a:spcBef>
                <a:spcPts val="0"/>
              </a:spcBef>
              <a:buNone/>
              <a:defRPr>
                <a:solidFill>
                  <a:srgbClr val="000000"/>
                </a:solidFill>
              </a:defRPr>
            </a:lvl1pPr>
            <a:lvl2pPr indent="0" lvl="1" marL="0" algn="r">
              <a:spcBef>
                <a:spcPts val="0"/>
              </a:spcBef>
              <a:buNone/>
              <a:defRPr>
                <a:solidFill>
                  <a:srgbClr val="000000"/>
                </a:solidFill>
              </a:defRPr>
            </a:lvl2pPr>
            <a:lvl3pPr indent="0" lvl="2" marL="0" algn="r">
              <a:spcBef>
                <a:spcPts val="0"/>
              </a:spcBef>
              <a:buNone/>
              <a:defRPr>
                <a:solidFill>
                  <a:srgbClr val="000000"/>
                </a:solidFill>
              </a:defRPr>
            </a:lvl3pPr>
            <a:lvl4pPr indent="0" lvl="3" marL="0" algn="r">
              <a:spcBef>
                <a:spcPts val="0"/>
              </a:spcBef>
              <a:buNone/>
              <a:defRPr>
                <a:solidFill>
                  <a:srgbClr val="000000"/>
                </a:solidFill>
              </a:defRPr>
            </a:lvl4pPr>
            <a:lvl5pPr indent="0" lvl="4" marL="0" algn="r">
              <a:spcBef>
                <a:spcPts val="0"/>
              </a:spcBef>
              <a:buNone/>
              <a:defRPr>
                <a:solidFill>
                  <a:srgbClr val="000000"/>
                </a:solidFill>
              </a:defRPr>
            </a:lvl5pPr>
            <a:lvl6pPr indent="0" lvl="5" marL="0" algn="r">
              <a:spcBef>
                <a:spcPts val="0"/>
              </a:spcBef>
              <a:buNone/>
              <a:defRPr>
                <a:solidFill>
                  <a:srgbClr val="000000"/>
                </a:solidFill>
              </a:defRPr>
            </a:lvl6pPr>
            <a:lvl7pPr indent="0" lvl="6" marL="0" algn="r">
              <a:spcBef>
                <a:spcPts val="0"/>
              </a:spcBef>
              <a:buNone/>
              <a:defRPr>
                <a:solidFill>
                  <a:srgbClr val="000000"/>
                </a:solidFill>
              </a:defRPr>
            </a:lvl7pPr>
            <a:lvl8pPr indent="0" lvl="7" marL="0" algn="r">
              <a:spcBef>
                <a:spcPts val="0"/>
              </a:spcBef>
              <a:buNone/>
              <a:defRPr>
                <a:solidFill>
                  <a:srgbClr val="000000"/>
                </a:solidFill>
              </a:defRPr>
            </a:lvl8pPr>
            <a:lvl9pPr indent="0" lvl="8" marL="0" algn="r">
              <a:spcBef>
                <a:spcPts val="0"/>
              </a:spcBef>
              <a:buNone/>
              <a:defRPr>
                <a:solidFill>
                  <a:srgbClr val="000000"/>
                </a:solidFill>
              </a:defRPr>
            </a:lvl9pPr>
          </a:lstStyle>
          <a:p>
            <a:pPr indent="0" lvl="0" marL="0" rtl="0" algn="r">
              <a:spcBef>
                <a:spcPts val="0"/>
              </a:spcBef>
              <a:spcAft>
                <a:spcPts val="0"/>
              </a:spcAft>
              <a:buNone/>
            </a:pPr>
            <a:fld id="{00000000-1234-1234-1234-123412341234}" type="slidenum">
              <a:rPr lang="en-GB"/>
              <a:t>‹#›</a:t>
            </a:fld>
            <a:endParaRPr/>
          </a:p>
        </p:txBody>
      </p:sp>
      <p:sp>
        <p:nvSpPr>
          <p:cNvPr id="155" name="Google Shape;155;p26"/>
          <p:cNvSpPr txBox="1"/>
          <p:nvPr>
            <p:ph idx="1" type="body"/>
          </p:nvPr>
        </p:nvSpPr>
        <p:spPr>
          <a:xfrm>
            <a:off x="211793" y="4236019"/>
            <a:ext cx="2849807" cy="424985"/>
          </a:xfrm>
          <a:prstGeom prst="rect">
            <a:avLst/>
          </a:prstGeom>
          <a:noFill/>
          <a:ln>
            <a:noFill/>
          </a:ln>
        </p:spPr>
        <p:txBody>
          <a:bodyPr anchorCtr="0" anchor="t" bIns="0" lIns="0" spcFirstLastPara="1" rIns="0" wrap="square" tIns="0">
            <a:noAutofit/>
          </a:bodyPr>
          <a:lstStyle>
            <a:lvl1pPr indent="-228600" lvl="0" marL="457200" algn="ctr">
              <a:lnSpc>
                <a:spcPct val="100000"/>
              </a:lnSpc>
              <a:spcBef>
                <a:spcPts val="0"/>
              </a:spcBef>
              <a:spcAft>
                <a:spcPts val="0"/>
              </a:spcAft>
              <a:buClr>
                <a:schemeClr val="dk1"/>
              </a:buClr>
              <a:buSzPts val="1300"/>
              <a:buNone/>
              <a:defRPr b="1" i="0" sz="1300">
                <a:latin typeface="Montserrat"/>
                <a:ea typeface="Montserrat"/>
                <a:cs typeface="Montserrat"/>
                <a:sym typeface="Montserrat"/>
              </a:defRPr>
            </a:lvl1pPr>
            <a:lvl2pPr indent="-342900" lvl="1" marL="914400" algn="l">
              <a:lnSpc>
                <a:spcPct val="100000"/>
              </a:lnSpc>
              <a:spcBef>
                <a:spcPts val="450"/>
              </a:spcBef>
              <a:spcAft>
                <a:spcPts val="0"/>
              </a:spcAft>
              <a:buClr>
                <a:schemeClr val="dk1"/>
              </a:buClr>
              <a:buSzPts val="1800"/>
              <a:buChar char="•"/>
              <a:defRPr/>
            </a:lvl2pPr>
            <a:lvl3pPr indent="-342900" lvl="2" marL="1371600" algn="l">
              <a:lnSpc>
                <a:spcPct val="100000"/>
              </a:lnSpc>
              <a:spcBef>
                <a:spcPts val="450"/>
              </a:spcBef>
              <a:spcAft>
                <a:spcPts val="0"/>
              </a:spcAft>
              <a:buClr>
                <a:schemeClr val="dk1"/>
              </a:buClr>
              <a:buSzPts val="1800"/>
              <a:buChar char="•"/>
              <a:defRPr/>
            </a:lvl3pPr>
            <a:lvl4pPr indent="-342900" lvl="3" marL="1828800" algn="l">
              <a:lnSpc>
                <a:spcPct val="100000"/>
              </a:lnSpc>
              <a:spcBef>
                <a:spcPts val="450"/>
              </a:spcBef>
              <a:spcAft>
                <a:spcPts val="0"/>
              </a:spcAft>
              <a:buClr>
                <a:schemeClr val="dk1"/>
              </a:buClr>
              <a:buSzPts val="1800"/>
              <a:buChar char="•"/>
              <a:defRPr/>
            </a:lvl4pPr>
            <a:lvl5pPr indent="-342900" lvl="4" marL="2286000" algn="l">
              <a:lnSpc>
                <a:spcPct val="100000"/>
              </a:lnSpc>
              <a:spcBef>
                <a:spcPts val="450"/>
              </a:spcBef>
              <a:spcAft>
                <a:spcPts val="0"/>
              </a:spcAft>
              <a:buClr>
                <a:schemeClr val="dk1"/>
              </a:buClr>
              <a:buSzPts val="1800"/>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156" name="Google Shape;156;p26"/>
          <p:cNvSpPr txBox="1"/>
          <p:nvPr>
            <p:ph idx="3" type="body"/>
          </p:nvPr>
        </p:nvSpPr>
        <p:spPr>
          <a:xfrm>
            <a:off x="3149298" y="4236019"/>
            <a:ext cx="2849807" cy="424985"/>
          </a:xfrm>
          <a:prstGeom prst="rect">
            <a:avLst/>
          </a:prstGeom>
          <a:noFill/>
          <a:ln>
            <a:noFill/>
          </a:ln>
        </p:spPr>
        <p:txBody>
          <a:bodyPr anchorCtr="0" anchor="t" bIns="0" lIns="0" spcFirstLastPara="1" rIns="0" wrap="square" tIns="0">
            <a:noAutofit/>
          </a:bodyPr>
          <a:lstStyle>
            <a:lvl1pPr indent="-228600" lvl="0" marL="457200" algn="ctr">
              <a:lnSpc>
                <a:spcPct val="100000"/>
              </a:lnSpc>
              <a:spcBef>
                <a:spcPts val="0"/>
              </a:spcBef>
              <a:spcAft>
                <a:spcPts val="0"/>
              </a:spcAft>
              <a:buClr>
                <a:schemeClr val="dk1"/>
              </a:buClr>
              <a:buSzPts val="1300"/>
              <a:buNone/>
              <a:defRPr b="1" i="0" sz="1300">
                <a:latin typeface="Montserrat"/>
                <a:ea typeface="Montserrat"/>
                <a:cs typeface="Montserrat"/>
                <a:sym typeface="Montserrat"/>
              </a:defRPr>
            </a:lvl1pPr>
            <a:lvl2pPr indent="-342900" lvl="1" marL="914400" algn="l">
              <a:lnSpc>
                <a:spcPct val="100000"/>
              </a:lnSpc>
              <a:spcBef>
                <a:spcPts val="450"/>
              </a:spcBef>
              <a:spcAft>
                <a:spcPts val="0"/>
              </a:spcAft>
              <a:buClr>
                <a:schemeClr val="dk1"/>
              </a:buClr>
              <a:buSzPts val="1800"/>
              <a:buChar char="•"/>
              <a:defRPr/>
            </a:lvl2pPr>
            <a:lvl3pPr indent="-342900" lvl="2" marL="1371600" algn="l">
              <a:lnSpc>
                <a:spcPct val="100000"/>
              </a:lnSpc>
              <a:spcBef>
                <a:spcPts val="450"/>
              </a:spcBef>
              <a:spcAft>
                <a:spcPts val="0"/>
              </a:spcAft>
              <a:buClr>
                <a:schemeClr val="dk1"/>
              </a:buClr>
              <a:buSzPts val="1800"/>
              <a:buChar char="•"/>
              <a:defRPr/>
            </a:lvl3pPr>
            <a:lvl4pPr indent="-342900" lvl="3" marL="1828800" algn="l">
              <a:lnSpc>
                <a:spcPct val="100000"/>
              </a:lnSpc>
              <a:spcBef>
                <a:spcPts val="450"/>
              </a:spcBef>
              <a:spcAft>
                <a:spcPts val="0"/>
              </a:spcAft>
              <a:buClr>
                <a:schemeClr val="dk1"/>
              </a:buClr>
              <a:buSzPts val="1800"/>
              <a:buChar char="•"/>
              <a:defRPr/>
            </a:lvl4pPr>
            <a:lvl5pPr indent="-342900" lvl="4" marL="2286000" algn="l">
              <a:lnSpc>
                <a:spcPct val="100000"/>
              </a:lnSpc>
              <a:spcBef>
                <a:spcPts val="450"/>
              </a:spcBef>
              <a:spcAft>
                <a:spcPts val="0"/>
              </a:spcAft>
              <a:buClr>
                <a:schemeClr val="dk1"/>
              </a:buClr>
              <a:buSzPts val="1800"/>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157" name="Google Shape;157;p26"/>
          <p:cNvSpPr txBox="1"/>
          <p:nvPr>
            <p:ph idx="4" type="body"/>
          </p:nvPr>
        </p:nvSpPr>
        <p:spPr>
          <a:xfrm>
            <a:off x="6086804" y="4236019"/>
            <a:ext cx="2849807" cy="424985"/>
          </a:xfrm>
          <a:prstGeom prst="rect">
            <a:avLst/>
          </a:prstGeom>
          <a:noFill/>
          <a:ln>
            <a:noFill/>
          </a:ln>
        </p:spPr>
        <p:txBody>
          <a:bodyPr anchorCtr="0" anchor="t" bIns="0" lIns="0" spcFirstLastPara="1" rIns="0" wrap="square" tIns="0">
            <a:noAutofit/>
          </a:bodyPr>
          <a:lstStyle>
            <a:lvl1pPr indent="-228600" lvl="0" marL="457200" algn="ctr">
              <a:lnSpc>
                <a:spcPct val="100000"/>
              </a:lnSpc>
              <a:spcBef>
                <a:spcPts val="0"/>
              </a:spcBef>
              <a:spcAft>
                <a:spcPts val="0"/>
              </a:spcAft>
              <a:buClr>
                <a:schemeClr val="dk1"/>
              </a:buClr>
              <a:buSzPts val="1300"/>
              <a:buNone/>
              <a:defRPr b="1" i="0" sz="1300">
                <a:latin typeface="Montserrat"/>
                <a:ea typeface="Montserrat"/>
                <a:cs typeface="Montserrat"/>
                <a:sym typeface="Montserrat"/>
              </a:defRPr>
            </a:lvl1pPr>
            <a:lvl2pPr indent="-342900" lvl="1" marL="914400" algn="l">
              <a:lnSpc>
                <a:spcPct val="100000"/>
              </a:lnSpc>
              <a:spcBef>
                <a:spcPts val="450"/>
              </a:spcBef>
              <a:spcAft>
                <a:spcPts val="0"/>
              </a:spcAft>
              <a:buClr>
                <a:schemeClr val="dk1"/>
              </a:buClr>
              <a:buSzPts val="1800"/>
              <a:buChar char="•"/>
              <a:defRPr/>
            </a:lvl2pPr>
            <a:lvl3pPr indent="-342900" lvl="2" marL="1371600" algn="l">
              <a:lnSpc>
                <a:spcPct val="100000"/>
              </a:lnSpc>
              <a:spcBef>
                <a:spcPts val="450"/>
              </a:spcBef>
              <a:spcAft>
                <a:spcPts val="0"/>
              </a:spcAft>
              <a:buClr>
                <a:schemeClr val="dk1"/>
              </a:buClr>
              <a:buSzPts val="1800"/>
              <a:buChar char="•"/>
              <a:defRPr/>
            </a:lvl3pPr>
            <a:lvl4pPr indent="-342900" lvl="3" marL="1828800" algn="l">
              <a:lnSpc>
                <a:spcPct val="100000"/>
              </a:lnSpc>
              <a:spcBef>
                <a:spcPts val="450"/>
              </a:spcBef>
              <a:spcAft>
                <a:spcPts val="0"/>
              </a:spcAft>
              <a:buClr>
                <a:schemeClr val="dk1"/>
              </a:buClr>
              <a:buSzPts val="1800"/>
              <a:buChar char="•"/>
              <a:defRPr/>
            </a:lvl4pPr>
            <a:lvl5pPr indent="-342900" lvl="4" marL="2286000" algn="l">
              <a:lnSpc>
                <a:spcPct val="100000"/>
              </a:lnSpc>
              <a:spcBef>
                <a:spcPts val="450"/>
              </a:spcBef>
              <a:spcAft>
                <a:spcPts val="0"/>
              </a:spcAft>
              <a:buClr>
                <a:schemeClr val="dk1"/>
              </a:buClr>
              <a:buSzPts val="1800"/>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158" name="Google Shape;158;p26"/>
          <p:cNvSpPr/>
          <p:nvPr>
            <p:ph idx="5" type="pic"/>
          </p:nvPr>
        </p:nvSpPr>
        <p:spPr>
          <a:xfrm>
            <a:off x="3147098" y="1146344"/>
            <a:ext cx="2849807" cy="2850815"/>
          </a:xfrm>
          <a:prstGeom prst="ellipse">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1pPr>
            <a:lvl2pPr lvl="1"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2pPr>
            <a:lvl3pPr lvl="2"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3pPr>
            <a:lvl4pPr lvl="3"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4pPr>
            <a:lvl5pPr lvl="4"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5pPr>
            <a:lvl6pPr lvl="5" marR="0" rtl="0" algn="l">
              <a:lnSpc>
                <a:spcPct val="90000"/>
              </a:lnSpc>
              <a:spcBef>
                <a:spcPts val="450"/>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159" name="Google Shape;159;p26"/>
          <p:cNvSpPr/>
          <p:nvPr>
            <p:ph idx="6" type="pic"/>
          </p:nvPr>
        </p:nvSpPr>
        <p:spPr>
          <a:xfrm>
            <a:off x="6082402" y="1146344"/>
            <a:ext cx="2849807" cy="2850815"/>
          </a:xfrm>
          <a:prstGeom prst="ellipse">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1pPr>
            <a:lvl2pPr lvl="1"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2pPr>
            <a:lvl3pPr lvl="2"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3pPr>
            <a:lvl4pPr lvl="3"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4pPr>
            <a:lvl5pPr lvl="4"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5pPr>
            <a:lvl6pPr lvl="5" marR="0" rtl="0" algn="l">
              <a:lnSpc>
                <a:spcPct val="90000"/>
              </a:lnSpc>
              <a:spcBef>
                <a:spcPts val="450"/>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rge text and column">
  <p:cSld name="Large text and column">
    <p:spTree>
      <p:nvGrpSpPr>
        <p:cNvPr id="160" name="Shape 160"/>
        <p:cNvGrpSpPr/>
        <p:nvPr/>
      </p:nvGrpSpPr>
      <p:grpSpPr>
        <a:xfrm>
          <a:off x="0" y="0"/>
          <a:ext cx="0" cy="0"/>
          <a:chOff x="0" y="0"/>
          <a:chExt cx="0" cy="0"/>
        </a:xfrm>
      </p:grpSpPr>
      <p:sp>
        <p:nvSpPr>
          <p:cNvPr id="161" name="Google Shape;161;p27"/>
          <p:cNvSpPr/>
          <p:nvPr>
            <p:ph idx="2" type="pic"/>
          </p:nvPr>
        </p:nvSpPr>
        <p:spPr>
          <a:xfrm>
            <a:off x="2400301" y="0"/>
            <a:ext cx="6743701" cy="51435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1pPr>
            <a:lvl2pPr lvl="1"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2pPr>
            <a:lvl3pPr lvl="2"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3pPr>
            <a:lvl4pPr lvl="3"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4pPr>
            <a:lvl5pPr lvl="4"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5pPr>
            <a:lvl6pPr lvl="5" marR="0" rtl="0" algn="l">
              <a:lnSpc>
                <a:spcPct val="90000"/>
              </a:lnSpc>
              <a:spcBef>
                <a:spcPts val="450"/>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162" name="Google Shape;162;p27"/>
          <p:cNvSpPr txBox="1"/>
          <p:nvPr>
            <p:ph type="title"/>
          </p:nvPr>
        </p:nvSpPr>
        <p:spPr>
          <a:xfrm>
            <a:off x="211792" y="174078"/>
            <a:ext cx="1914188" cy="994172"/>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1"/>
              </a:buClr>
              <a:buSzPts val="2400"/>
              <a:buFont typeface="Montserrat Light"/>
              <a:buNone/>
              <a:defRPr sz="2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3" name="Google Shape;163;p27"/>
          <p:cNvSpPr txBox="1"/>
          <p:nvPr>
            <p:ph idx="10" type="dt"/>
          </p:nvPr>
        </p:nvSpPr>
        <p:spPr>
          <a:xfrm>
            <a:off x="3660963" y="4731381"/>
            <a:ext cx="1647334" cy="341744"/>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 name="Google Shape;164;p27"/>
          <p:cNvSpPr txBox="1"/>
          <p:nvPr>
            <p:ph idx="11" type="ftr"/>
          </p:nvPr>
        </p:nvSpPr>
        <p:spPr>
          <a:xfrm>
            <a:off x="211793" y="4731381"/>
            <a:ext cx="2653873" cy="341744"/>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 name="Google Shape;165;p27"/>
          <p:cNvSpPr txBox="1"/>
          <p:nvPr>
            <p:ph idx="12" type="sldNum"/>
          </p:nvPr>
        </p:nvSpPr>
        <p:spPr>
          <a:xfrm>
            <a:off x="7588527" y="4731381"/>
            <a:ext cx="1348084" cy="341744"/>
          </a:xfrm>
          <a:prstGeom prst="rect">
            <a:avLst/>
          </a:prstGeom>
          <a:noFill/>
          <a:ln>
            <a:noFill/>
          </a:ln>
        </p:spPr>
        <p:txBody>
          <a:bodyPr anchorCtr="0" anchor="ctr" bIns="0" lIns="0" spcFirstLastPara="1" rIns="0" wrap="square" tIns="0">
            <a:noAutofit/>
          </a:bodyPr>
          <a:lstStyle>
            <a:lvl1pPr indent="0" lvl="0" marL="0" algn="r">
              <a:spcBef>
                <a:spcPts val="0"/>
              </a:spcBef>
              <a:buNone/>
              <a:defRPr>
                <a:solidFill>
                  <a:srgbClr val="000000"/>
                </a:solidFill>
              </a:defRPr>
            </a:lvl1pPr>
            <a:lvl2pPr indent="0" lvl="1" marL="0" algn="r">
              <a:spcBef>
                <a:spcPts val="0"/>
              </a:spcBef>
              <a:buNone/>
              <a:defRPr>
                <a:solidFill>
                  <a:srgbClr val="000000"/>
                </a:solidFill>
              </a:defRPr>
            </a:lvl2pPr>
            <a:lvl3pPr indent="0" lvl="2" marL="0" algn="r">
              <a:spcBef>
                <a:spcPts val="0"/>
              </a:spcBef>
              <a:buNone/>
              <a:defRPr>
                <a:solidFill>
                  <a:srgbClr val="000000"/>
                </a:solidFill>
              </a:defRPr>
            </a:lvl3pPr>
            <a:lvl4pPr indent="0" lvl="3" marL="0" algn="r">
              <a:spcBef>
                <a:spcPts val="0"/>
              </a:spcBef>
              <a:buNone/>
              <a:defRPr>
                <a:solidFill>
                  <a:srgbClr val="000000"/>
                </a:solidFill>
              </a:defRPr>
            </a:lvl4pPr>
            <a:lvl5pPr indent="0" lvl="4" marL="0" algn="r">
              <a:spcBef>
                <a:spcPts val="0"/>
              </a:spcBef>
              <a:buNone/>
              <a:defRPr>
                <a:solidFill>
                  <a:srgbClr val="000000"/>
                </a:solidFill>
              </a:defRPr>
            </a:lvl5pPr>
            <a:lvl6pPr indent="0" lvl="5" marL="0" algn="r">
              <a:spcBef>
                <a:spcPts val="0"/>
              </a:spcBef>
              <a:buNone/>
              <a:defRPr>
                <a:solidFill>
                  <a:srgbClr val="000000"/>
                </a:solidFill>
              </a:defRPr>
            </a:lvl6pPr>
            <a:lvl7pPr indent="0" lvl="6" marL="0" algn="r">
              <a:spcBef>
                <a:spcPts val="0"/>
              </a:spcBef>
              <a:buNone/>
              <a:defRPr>
                <a:solidFill>
                  <a:srgbClr val="000000"/>
                </a:solidFill>
              </a:defRPr>
            </a:lvl7pPr>
            <a:lvl8pPr indent="0" lvl="7" marL="0" algn="r">
              <a:spcBef>
                <a:spcPts val="0"/>
              </a:spcBef>
              <a:buNone/>
              <a:defRPr>
                <a:solidFill>
                  <a:srgbClr val="000000"/>
                </a:solidFill>
              </a:defRPr>
            </a:lvl8pPr>
            <a:lvl9pPr indent="0" lvl="8" marL="0" algn="r">
              <a:spcBef>
                <a:spcPts val="0"/>
              </a:spcBef>
              <a:buNone/>
              <a:defRPr>
                <a:solidFill>
                  <a:srgbClr val="000000"/>
                </a:solidFill>
              </a:defRPr>
            </a:lvl9pPr>
          </a:lstStyle>
          <a:p>
            <a:pPr indent="0" lvl="0" marL="0" rtl="0" algn="r">
              <a:spcBef>
                <a:spcPts val="0"/>
              </a:spcBef>
              <a:spcAft>
                <a:spcPts val="0"/>
              </a:spcAft>
              <a:buNone/>
            </a:pPr>
            <a:fld id="{00000000-1234-1234-1234-123412341234}" type="slidenum">
              <a:rPr lang="en-GB"/>
              <a:t>‹#›</a:t>
            </a:fld>
            <a:endParaRPr/>
          </a:p>
        </p:txBody>
      </p:sp>
      <p:sp>
        <p:nvSpPr>
          <p:cNvPr id="166" name="Google Shape;166;p27"/>
          <p:cNvSpPr txBox="1"/>
          <p:nvPr>
            <p:ph idx="1" type="body"/>
          </p:nvPr>
        </p:nvSpPr>
        <p:spPr>
          <a:xfrm>
            <a:off x="207393" y="1678529"/>
            <a:ext cx="1918588" cy="2882756"/>
          </a:xfrm>
          <a:prstGeom prst="rect">
            <a:avLst/>
          </a:prstGeom>
          <a:noFill/>
          <a:ln>
            <a:noFill/>
          </a:ln>
        </p:spPr>
        <p:txBody>
          <a:bodyPr anchorCtr="0" anchor="b" bIns="0" lIns="0" spcFirstLastPara="1" rIns="0" wrap="square" tIns="0">
            <a:noAutofit/>
          </a:bodyPr>
          <a:lstStyle>
            <a:lvl1pPr indent="-228600" lvl="0" marL="457200" algn="l">
              <a:lnSpc>
                <a:spcPct val="100000"/>
              </a:lnSpc>
              <a:spcBef>
                <a:spcPts val="0"/>
              </a:spcBef>
              <a:spcAft>
                <a:spcPts val="0"/>
              </a:spcAft>
              <a:buClr>
                <a:schemeClr val="dk1"/>
              </a:buClr>
              <a:buSzPts val="1300"/>
              <a:buNone/>
              <a:defRPr b="1" i="0" sz="1300">
                <a:latin typeface="Montserrat"/>
                <a:ea typeface="Montserrat"/>
                <a:cs typeface="Montserrat"/>
                <a:sym typeface="Montserrat"/>
              </a:defRPr>
            </a:lvl1pPr>
            <a:lvl2pPr indent="-228600" lvl="1" marL="914400" algn="l">
              <a:lnSpc>
                <a:spcPct val="100000"/>
              </a:lnSpc>
              <a:spcBef>
                <a:spcPts val="450"/>
              </a:spcBef>
              <a:spcAft>
                <a:spcPts val="0"/>
              </a:spcAft>
              <a:buClr>
                <a:schemeClr val="dk1"/>
              </a:buClr>
              <a:buSzPts val="1350"/>
              <a:buNone/>
              <a:defRPr b="1" i="0" sz="1350">
                <a:latin typeface="Montserrat"/>
                <a:ea typeface="Montserrat"/>
                <a:cs typeface="Montserrat"/>
                <a:sym typeface="Montserrat"/>
              </a:defRPr>
            </a:lvl2pPr>
            <a:lvl3pPr indent="-228600" lvl="2" marL="1371600" algn="l">
              <a:lnSpc>
                <a:spcPct val="100000"/>
              </a:lnSpc>
              <a:spcBef>
                <a:spcPts val="450"/>
              </a:spcBef>
              <a:spcAft>
                <a:spcPts val="0"/>
              </a:spcAft>
              <a:buClr>
                <a:schemeClr val="dk1"/>
              </a:buClr>
              <a:buSzPts val="1350"/>
              <a:buNone/>
              <a:defRPr b="1" i="0" sz="1350">
                <a:latin typeface="Montserrat"/>
                <a:ea typeface="Montserrat"/>
                <a:cs typeface="Montserrat"/>
                <a:sym typeface="Montserrat"/>
              </a:defRPr>
            </a:lvl3pPr>
            <a:lvl4pPr indent="-228600" lvl="3" marL="1828800" algn="l">
              <a:lnSpc>
                <a:spcPct val="100000"/>
              </a:lnSpc>
              <a:spcBef>
                <a:spcPts val="450"/>
              </a:spcBef>
              <a:spcAft>
                <a:spcPts val="0"/>
              </a:spcAft>
              <a:buClr>
                <a:schemeClr val="dk1"/>
              </a:buClr>
              <a:buSzPts val="1350"/>
              <a:buNone/>
              <a:defRPr b="1" i="0" sz="1350">
                <a:latin typeface="Montserrat"/>
                <a:ea typeface="Montserrat"/>
                <a:cs typeface="Montserrat"/>
                <a:sym typeface="Montserrat"/>
              </a:defRPr>
            </a:lvl4pPr>
            <a:lvl5pPr indent="-228600" lvl="4" marL="2286000" algn="l">
              <a:lnSpc>
                <a:spcPct val="100000"/>
              </a:lnSpc>
              <a:spcBef>
                <a:spcPts val="450"/>
              </a:spcBef>
              <a:spcAft>
                <a:spcPts val="0"/>
              </a:spcAft>
              <a:buClr>
                <a:schemeClr val="dk1"/>
              </a:buClr>
              <a:buSzPts val="1350"/>
              <a:buNone/>
              <a:defRPr b="1" i="0" sz="1350">
                <a:latin typeface="Montserrat"/>
                <a:ea typeface="Montserrat"/>
                <a:cs typeface="Montserrat"/>
                <a:sym typeface="Montserrat"/>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rge quote yellow ">
  <p:cSld name="Large quote yellow ">
    <p:bg>
      <p:bgPr>
        <a:solidFill>
          <a:schemeClr val="lt1"/>
        </a:solidFill>
      </p:bgPr>
    </p:bg>
    <p:spTree>
      <p:nvGrpSpPr>
        <p:cNvPr id="167" name="Shape 167"/>
        <p:cNvGrpSpPr/>
        <p:nvPr/>
      </p:nvGrpSpPr>
      <p:grpSpPr>
        <a:xfrm>
          <a:off x="0" y="0"/>
          <a:ext cx="0" cy="0"/>
          <a:chOff x="0" y="0"/>
          <a:chExt cx="0" cy="0"/>
        </a:xfrm>
      </p:grpSpPr>
      <p:sp>
        <p:nvSpPr>
          <p:cNvPr id="168" name="Google Shape;168;p28"/>
          <p:cNvSpPr/>
          <p:nvPr/>
        </p:nvSpPr>
        <p:spPr>
          <a:xfrm>
            <a:off x="1" y="0"/>
            <a:ext cx="6730045" cy="5143500"/>
          </a:xfrm>
          <a:prstGeom prst="rect">
            <a:avLst/>
          </a:prstGeom>
          <a:solidFill>
            <a:schemeClr val="accent1"/>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1013" u="none" cap="none" strike="noStrike">
              <a:solidFill>
                <a:srgbClr val="FFFFFF"/>
              </a:solidFill>
              <a:latin typeface="Montserrat"/>
              <a:ea typeface="Montserrat"/>
              <a:cs typeface="Montserrat"/>
              <a:sym typeface="Montserrat"/>
            </a:endParaRPr>
          </a:p>
        </p:txBody>
      </p:sp>
      <p:sp>
        <p:nvSpPr>
          <p:cNvPr id="169" name="Google Shape;169;p28"/>
          <p:cNvSpPr txBox="1"/>
          <p:nvPr>
            <p:ph type="title"/>
          </p:nvPr>
        </p:nvSpPr>
        <p:spPr>
          <a:xfrm>
            <a:off x="211792" y="174078"/>
            <a:ext cx="6335456" cy="635168"/>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1"/>
              </a:buClr>
              <a:buSzPts val="4200"/>
              <a:buFont typeface="Montserrat Light"/>
              <a:buNone/>
              <a:defRPr sz="42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0" name="Google Shape;170;p28"/>
          <p:cNvSpPr txBox="1"/>
          <p:nvPr>
            <p:ph idx="10" type="dt"/>
          </p:nvPr>
        </p:nvSpPr>
        <p:spPr>
          <a:xfrm>
            <a:off x="3660963" y="4731381"/>
            <a:ext cx="1647334" cy="341744"/>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solidFill>
                  <a:schemeClr val="dk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 name="Google Shape;171;p28"/>
          <p:cNvSpPr txBox="1"/>
          <p:nvPr>
            <p:ph idx="11" type="ftr"/>
          </p:nvPr>
        </p:nvSpPr>
        <p:spPr>
          <a:xfrm>
            <a:off x="211793" y="4731381"/>
            <a:ext cx="2653873" cy="341744"/>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solidFill>
                  <a:schemeClr val="dk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 name="Google Shape;172;p28"/>
          <p:cNvSpPr txBox="1"/>
          <p:nvPr>
            <p:ph idx="12" type="sldNum"/>
          </p:nvPr>
        </p:nvSpPr>
        <p:spPr>
          <a:xfrm>
            <a:off x="7588527" y="4731381"/>
            <a:ext cx="1348084" cy="341744"/>
          </a:xfrm>
          <a:prstGeom prst="rect">
            <a:avLst/>
          </a:prstGeom>
          <a:noFill/>
          <a:ln>
            <a:noFill/>
          </a:ln>
        </p:spPr>
        <p:txBody>
          <a:bodyPr anchorCtr="0" anchor="ctr" bIns="0" lIns="0" spcFirstLastPara="1" rIns="0" wrap="square" tIns="0">
            <a:noAutofit/>
          </a:bodyPr>
          <a:lstStyle>
            <a:lvl1pPr indent="0" lvl="0" marL="0" algn="r">
              <a:spcBef>
                <a:spcPts val="0"/>
              </a:spcBef>
              <a:buNone/>
              <a:defRPr b="1" i="0" sz="600" u="none" cap="none" strike="noStrike">
                <a:solidFill>
                  <a:srgbClr val="FAB31E"/>
                </a:solidFill>
                <a:latin typeface="Montserrat"/>
                <a:ea typeface="Montserrat"/>
                <a:cs typeface="Montserrat"/>
                <a:sym typeface="Montserrat"/>
              </a:defRPr>
            </a:lvl1pPr>
            <a:lvl2pPr indent="0" lvl="1" marL="0" algn="r">
              <a:spcBef>
                <a:spcPts val="0"/>
              </a:spcBef>
              <a:buNone/>
              <a:defRPr b="1" i="0" sz="600" u="none" cap="none" strike="noStrike">
                <a:solidFill>
                  <a:srgbClr val="FAB31E"/>
                </a:solidFill>
                <a:latin typeface="Montserrat"/>
                <a:ea typeface="Montserrat"/>
                <a:cs typeface="Montserrat"/>
                <a:sym typeface="Montserrat"/>
              </a:defRPr>
            </a:lvl2pPr>
            <a:lvl3pPr indent="0" lvl="2" marL="0" algn="r">
              <a:spcBef>
                <a:spcPts val="0"/>
              </a:spcBef>
              <a:buNone/>
              <a:defRPr b="1" i="0" sz="600" u="none" cap="none" strike="noStrike">
                <a:solidFill>
                  <a:srgbClr val="FAB31E"/>
                </a:solidFill>
                <a:latin typeface="Montserrat"/>
                <a:ea typeface="Montserrat"/>
                <a:cs typeface="Montserrat"/>
                <a:sym typeface="Montserrat"/>
              </a:defRPr>
            </a:lvl3pPr>
            <a:lvl4pPr indent="0" lvl="3" marL="0" algn="r">
              <a:spcBef>
                <a:spcPts val="0"/>
              </a:spcBef>
              <a:buNone/>
              <a:defRPr b="1" i="0" sz="600" u="none" cap="none" strike="noStrike">
                <a:solidFill>
                  <a:srgbClr val="FAB31E"/>
                </a:solidFill>
                <a:latin typeface="Montserrat"/>
                <a:ea typeface="Montserrat"/>
                <a:cs typeface="Montserrat"/>
                <a:sym typeface="Montserrat"/>
              </a:defRPr>
            </a:lvl4pPr>
            <a:lvl5pPr indent="0" lvl="4" marL="0" algn="r">
              <a:spcBef>
                <a:spcPts val="0"/>
              </a:spcBef>
              <a:buNone/>
              <a:defRPr b="1" i="0" sz="600" u="none" cap="none" strike="noStrike">
                <a:solidFill>
                  <a:srgbClr val="FAB31E"/>
                </a:solidFill>
                <a:latin typeface="Montserrat"/>
                <a:ea typeface="Montserrat"/>
                <a:cs typeface="Montserrat"/>
                <a:sym typeface="Montserrat"/>
              </a:defRPr>
            </a:lvl5pPr>
            <a:lvl6pPr indent="0" lvl="5" marL="0" algn="r">
              <a:spcBef>
                <a:spcPts val="0"/>
              </a:spcBef>
              <a:buNone/>
              <a:defRPr b="1" i="0" sz="600" u="none" cap="none" strike="noStrike">
                <a:solidFill>
                  <a:srgbClr val="FAB31E"/>
                </a:solidFill>
                <a:latin typeface="Montserrat"/>
                <a:ea typeface="Montserrat"/>
                <a:cs typeface="Montserrat"/>
                <a:sym typeface="Montserrat"/>
              </a:defRPr>
            </a:lvl6pPr>
            <a:lvl7pPr indent="0" lvl="6" marL="0" algn="r">
              <a:spcBef>
                <a:spcPts val="0"/>
              </a:spcBef>
              <a:buNone/>
              <a:defRPr b="1" i="0" sz="600" u="none" cap="none" strike="noStrike">
                <a:solidFill>
                  <a:srgbClr val="FAB31E"/>
                </a:solidFill>
                <a:latin typeface="Montserrat"/>
                <a:ea typeface="Montserrat"/>
                <a:cs typeface="Montserrat"/>
                <a:sym typeface="Montserrat"/>
              </a:defRPr>
            </a:lvl7pPr>
            <a:lvl8pPr indent="0" lvl="7" marL="0" algn="r">
              <a:spcBef>
                <a:spcPts val="0"/>
              </a:spcBef>
              <a:buNone/>
              <a:defRPr b="1" i="0" sz="600" u="none" cap="none" strike="noStrike">
                <a:solidFill>
                  <a:srgbClr val="FAB31E"/>
                </a:solidFill>
                <a:latin typeface="Montserrat"/>
                <a:ea typeface="Montserrat"/>
                <a:cs typeface="Montserrat"/>
                <a:sym typeface="Montserrat"/>
              </a:defRPr>
            </a:lvl8pPr>
            <a:lvl9pPr indent="0" lvl="8" marL="0" algn="r">
              <a:spcBef>
                <a:spcPts val="0"/>
              </a:spcBef>
              <a:buNone/>
              <a:defRPr b="1" i="0" sz="600" u="none" cap="none" strike="noStrike">
                <a:solidFill>
                  <a:srgbClr val="FAB31E"/>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GB"/>
              <a:t>‹#›</a:t>
            </a:fld>
            <a:endParaRPr/>
          </a:p>
        </p:txBody>
      </p:sp>
      <p:sp>
        <p:nvSpPr>
          <p:cNvPr id="173" name="Google Shape;173;p28"/>
          <p:cNvSpPr/>
          <p:nvPr>
            <p:ph idx="2" type="pic"/>
          </p:nvPr>
        </p:nvSpPr>
        <p:spPr>
          <a:xfrm>
            <a:off x="6730604" y="0"/>
            <a:ext cx="2413397" cy="4731544"/>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1pPr>
            <a:lvl2pPr lvl="1"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2pPr>
            <a:lvl3pPr lvl="2"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3pPr>
            <a:lvl4pPr lvl="3"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4pPr>
            <a:lvl5pPr lvl="4"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5pPr>
            <a:lvl6pPr lvl="5" marR="0" rtl="0" algn="l">
              <a:lnSpc>
                <a:spcPct val="90000"/>
              </a:lnSpc>
              <a:spcBef>
                <a:spcPts val="450"/>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174" name="Google Shape;174;p28"/>
          <p:cNvSpPr txBox="1"/>
          <p:nvPr>
            <p:ph idx="1" type="body"/>
          </p:nvPr>
        </p:nvSpPr>
        <p:spPr>
          <a:xfrm>
            <a:off x="211931" y="4105876"/>
            <a:ext cx="3763566" cy="222944"/>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1"/>
              </a:buClr>
              <a:buSzPts val="1000"/>
              <a:buNone/>
              <a:defRPr b="1" i="0">
                <a:latin typeface="Montserrat"/>
                <a:ea typeface="Montserrat"/>
                <a:cs typeface="Montserrat"/>
                <a:sym typeface="Montserrat"/>
              </a:defRPr>
            </a:lvl1pPr>
            <a:lvl2pPr indent="-342900" lvl="1" marL="914400" algn="l">
              <a:lnSpc>
                <a:spcPct val="100000"/>
              </a:lnSpc>
              <a:spcBef>
                <a:spcPts val="450"/>
              </a:spcBef>
              <a:spcAft>
                <a:spcPts val="0"/>
              </a:spcAft>
              <a:buClr>
                <a:schemeClr val="dk1"/>
              </a:buClr>
              <a:buSzPts val="1800"/>
              <a:buChar char="•"/>
              <a:defRPr/>
            </a:lvl2pPr>
            <a:lvl3pPr indent="-342900" lvl="2" marL="1371600" algn="l">
              <a:lnSpc>
                <a:spcPct val="100000"/>
              </a:lnSpc>
              <a:spcBef>
                <a:spcPts val="450"/>
              </a:spcBef>
              <a:spcAft>
                <a:spcPts val="0"/>
              </a:spcAft>
              <a:buClr>
                <a:schemeClr val="dk1"/>
              </a:buClr>
              <a:buSzPts val="1800"/>
              <a:buChar char="•"/>
              <a:defRPr/>
            </a:lvl3pPr>
            <a:lvl4pPr indent="-342900" lvl="3" marL="1828800" algn="l">
              <a:lnSpc>
                <a:spcPct val="100000"/>
              </a:lnSpc>
              <a:spcBef>
                <a:spcPts val="450"/>
              </a:spcBef>
              <a:spcAft>
                <a:spcPts val="0"/>
              </a:spcAft>
              <a:buClr>
                <a:schemeClr val="dk1"/>
              </a:buClr>
              <a:buSzPts val="1800"/>
              <a:buChar char="•"/>
              <a:defRPr/>
            </a:lvl4pPr>
            <a:lvl5pPr indent="-342900" lvl="4" marL="2286000" algn="l">
              <a:lnSpc>
                <a:spcPct val="100000"/>
              </a:lnSpc>
              <a:spcBef>
                <a:spcPts val="450"/>
              </a:spcBef>
              <a:spcAft>
                <a:spcPts val="0"/>
              </a:spcAft>
              <a:buClr>
                <a:schemeClr val="dk1"/>
              </a:buClr>
              <a:buSzPts val="1800"/>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175" name="Google Shape;175;p28"/>
          <p:cNvSpPr txBox="1"/>
          <p:nvPr>
            <p:ph idx="3" type="body"/>
          </p:nvPr>
        </p:nvSpPr>
        <p:spPr>
          <a:xfrm>
            <a:off x="211931" y="4341619"/>
            <a:ext cx="3763566" cy="222944"/>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0"/>
              </a:spcBef>
              <a:spcAft>
                <a:spcPts val="0"/>
              </a:spcAft>
              <a:buClr>
                <a:schemeClr val="dk1"/>
              </a:buClr>
              <a:buSzPts val="1000"/>
              <a:buNone/>
              <a:defRPr b="0" i="0">
                <a:latin typeface="Montserrat Light"/>
                <a:ea typeface="Montserrat Light"/>
                <a:cs typeface="Montserrat Light"/>
                <a:sym typeface="Montserrat Light"/>
              </a:defRPr>
            </a:lvl1pPr>
            <a:lvl2pPr indent="-342900" lvl="1" marL="914400" algn="l">
              <a:lnSpc>
                <a:spcPct val="100000"/>
              </a:lnSpc>
              <a:spcBef>
                <a:spcPts val="450"/>
              </a:spcBef>
              <a:spcAft>
                <a:spcPts val="0"/>
              </a:spcAft>
              <a:buClr>
                <a:schemeClr val="dk1"/>
              </a:buClr>
              <a:buSzPts val="1800"/>
              <a:buChar char="•"/>
              <a:defRPr/>
            </a:lvl2pPr>
            <a:lvl3pPr indent="-342900" lvl="2" marL="1371600" algn="l">
              <a:lnSpc>
                <a:spcPct val="100000"/>
              </a:lnSpc>
              <a:spcBef>
                <a:spcPts val="450"/>
              </a:spcBef>
              <a:spcAft>
                <a:spcPts val="0"/>
              </a:spcAft>
              <a:buClr>
                <a:schemeClr val="dk1"/>
              </a:buClr>
              <a:buSzPts val="1800"/>
              <a:buChar char="•"/>
              <a:defRPr/>
            </a:lvl3pPr>
            <a:lvl4pPr indent="-342900" lvl="3" marL="1828800" algn="l">
              <a:lnSpc>
                <a:spcPct val="100000"/>
              </a:lnSpc>
              <a:spcBef>
                <a:spcPts val="450"/>
              </a:spcBef>
              <a:spcAft>
                <a:spcPts val="0"/>
              </a:spcAft>
              <a:buClr>
                <a:schemeClr val="dk1"/>
              </a:buClr>
              <a:buSzPts val="1800"/>
              <a:buChar char="•"/>
              <a:defRPr/>
            </a:lvl4pPr>
            <a:lvl5pPr indent="-342900" lvl="4" marL="2286000" algn="l">
              <a:lnSpc>
                <a:spcPct val="100000"/>
              </a:lnSpc>
              <a:spcBef>
                <a:spcPts val="450"/>
              </a:spcBef>
              <a:spcAft>
                <a:spcPts val="0"/>
              </a:spcAft>
              <a:buClr>
                <a:schemeClr val="dk1"/>
              </a:buClr>
              <a:buSzPts val="1800"/>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Example clients ">
  <p:cSld name="2_Example clients ">
    <p:bg>
      <p:bgPr>
        <a:solidFill>
          <a:schemeClr val="accent1"/>
        </a:solidFill>
      </p:bgPr>
    </p:bg>
    <p:spTree>
      <p:nvGrpSpPr>
        <p:cNvPr id="176" name="Shape 176"/>
        <p:cNvGrpSpPr/>
        <p:nvPr/>
      </p:nvGrpSpPr>
      <p:grpSpPr>
        <a:xfrm>
          <a:off x="0" y="0"/>
          <a:ext cx="0" cy="0"/>
          <a:chOff x="0" y="0"/>
          <a:chExt cx="0" cy="0"/>
        </a:xfrm>
      </p:grpSpPr>
      <p:sp>
        <p:nvSpPr>
          <p:cNvPr id="177" name="Google Shape;177;p29"/>
          <p:cNvSpPr/>
          <p:nvPr/>
        </p:nvSpPr>
        <p:spPr>
          <a:xfrm>
            <a:off x="211793" y="1478756"/>
            <a:ext cx="2115915" cy="2115915"/>
          </a:xfrm>
          <a:prstGeom prst="ellipse">
            <a:avLst/>
          </a:prstGeom>
          <a:solidFill>
            <a:schemeClr val="lt1"/>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1013" u="none" cap="none" strike="noStrike">
              <a:solidFill>
                <a:srgbClr val="FFFFFF"/>
              </a:solidFill>
              <a:latin typeface="Montserrat"/>
              <a:ea typeface="Montserrat"/>
              <a:cs typeface="Montserrat"/>
              <a:sym typeface="Montserrat"/>
            </a:endParaRPr>
          </a:p>
        </p:txBody>
      </p:sp>
      <p:sp>
        <p:nvSpPr>
          <p:cNvPr id="178" name="Google Shape;178;p29"/>
          <p:cNvSpPr/>
          <p:nvPr/>
        </p:nvSpPr>
        <p:spPr>
          <a:xfrm>
            <a:off x="2429927" y="1478756"/>
            <a:ext cx="2115915" cy="2115915"/>
          </a:xfrm>
          <a:prstGeom prst="ellipse">
            <a:avLst/>
          </a:prstGeom>
          <a:solidFill>
            <a:schemeClr val="lt1"/>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1013" u="none" cap="none" strike="noStrike">
              <a:solidFill>
                <a:srgbClr val="FFFFFF"/>
              </a:solidFill>
              <a:latin typeface="Montserrat"/>
              <a:ea typeface="Montserrat"/>
              <a:cs typeface="Montserrat"/>
              <a:sym typeface="Montserrat"/>
            </a:endParaRPr>
          </a:p>
        </p:txBody>
      </p:sp>
      <p:sp>
        <p:nvSpPr>
          <p:cNvPr id="179" name="Google Shape;179;p29"/>
          <p:cNvSpPr/>
          <p:nvPr/>
        </p:nvSpPr>
        <p:spPr>
          <a:xfrm>
            <a:off x="4605199" y="1478756"/>
            <a:ext cx="2115915" cy="2115915"/>
          </a:xfrm>
          <a:prstGeom prst="ellipse">
            <a:avLst/>
          </a:prstGeom>
          <a:solidFill>
            <a:schemeClr val="lt1"/>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1013" u="none" cap="none" strike="noStrike">
              <a:solidFill>
                <a:srgbClr val="FFFFFF"/>
              </a:solidFill>
              <a:latin typeface="Montserrat"/>
              <a:ea typeface="Montserrat"/>
              <a:cs typeface="Montserrat"/>
              <a:sym typeface="Montserrat"/>
            </a:endParaRPr>
          </a:p>
        </p:txBody>
      </p:sp>
      <p:sp>
        <p:nvSpPr>
          <p:cNvPr id="180" name="Google Shape;180;p29"/>
          <p:cNvSpPr/>
          <p:nvPr/>
        </p:nvSpPr>
        <p:spPr>
          <a:xfrm>
            <a:off x="6812618" y="1478756"/>
            <a:ext cx="2115915" cy="2115915"/>
          </a:xfrm>
          <a:prstGeom prst="ellipse">
            <a:avLst/>
          </a:prstGeom>
          <a:solidFill>
            <a:schemeClr val="lt1"/>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1013" u="none" cap="none" strike="noStrike">
              <a:solidFill>
                <a:srgbClr val="FFFFFF"/>
              </a:solidFill>
              <a:latin typeface="Montserrat"/>
              <a:ea typeface="Montserrat"/>
              <a:cs typeface="Montserrat"/>
              <a:sym typeface="Montserrat"/>
            </a:endParaRPr>
          </a:p>
        </p:txBody>
      </p:sp>
      <p:sp>
        <p:nvSpPr>
          <p:cNvPr id="181" name="Google Shape;181;p29"/>
          <p:cNvSpPr txBox="1"/>
          <p:nvPr>
            <p:ph type="title"/>
          </p:nvPr>
        </p:nvSpPr>
        <p:spPr>
          <a:xfrm>
            <a:off x="211792" y="174078"/>
            <a:ext cx="8319560" cy="635168"/>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2" name="Google Shape;182;p29"/>
          <p:cNvSpPr txBox="1"/>
          <p:nvPr>
            <p:ph idx="10" type="dt"/>
          </p:nvPr>
        </p:nvSpPr>
        <p:spPr>
          <a:xfrm>
            <a:off x="3660963" y="4731381"/>
            <a:ext cx="1647334" cy="341744"/>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 name="Google Shape;183;p29"/>
          <p:cNvSpPr txBox="1"/>
          <p:nvPr>
            <p:ph idx="11" type="ftr"/>
          </p:nvPr>
        </p:nvSpPr>
        <p:spPr>
          <a:xfrm>
            <a:off x="211793" y="4731381"/>
            <a:ext cx="2653873" cy="341744"/>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 name="Google Shape;184;p29"/>
          <p:cNvSpPr txBox="1"/>
          <p:nvPr>
            <p:ph idx="12" type="sldNum"/>
          </p:nvPr>
        </p:nvSpPr>
        <p:spPr>
          <a:xfrm>
            <a:off x="7588527" y="4731381"/>
            <a:ext cx="1348084" cy="341744"/>
          </a:xfrm>
          <a:prstGeom prst="rect">
            <a:avLst/>
          </a:prstGeom>
          <a:noFill/>
          <a:ln>
            <a:noFill/>
          </a:ln>
        </p:spPr>
        <p:txBody>
          <a:bodyPr anchorCtr="0" anchor="ctr" bIns="0" lIns="0" spcFirstLastPara="1" rIns="0" wrap="square" tIns="0">
            <a:noAutofit/>
          </a:bodyPr>
          <a:lstStyle>
            <a:lvl1pPr indent="0" lvl="0" marL="0" algn="r">
              <a:spcBef>
                <a:spcPts val="0"/>
              </a:spcBef>
              <a:buNone/>
              <a:defRPr>
                <a:solidFill>
                  <a:srgbClr val="000000"/>
                </a:solidFill>
              </a:defRPr>
            </a:lvl1pPr>
            <a:lvl2pPr indent="0" lvl="1" marL="0" algn="r">
              <a:spcBef>
                <a:spcPts val="0"/>
              </a:spcBef>
              <a:buNone/>
              <a:defRPr>
                <a:solidFill>
                  <a:srgbClr val="000000"/>
                </a:solidFill>
              </a:defRPr>
            </a:lvl2pPr>
            <a:lvl3pPr indent="0" lvl="2" marL="0" algn="r">
              <a:spcBef>
                <a:spcPts val="0"/>
              </a:spcBef>
              <a:buNone/>
              <a:defRPr>
                <a:solidFill>
                  <a:srgbClr val="000000"/>
                </a:solidFill>
              </a:defRPr>
            </a:lvl3pPr>
            <a:lvl4pPr indent="0" lvl="3" marL="0" algn="r">
              <a:spcBef>
                <a:spcPts val="0"/>
              </a:spcBef>
              <a:buNone/>
              <a:defRPr>
                <a:solidFill>
                  <a:srgbClr val="000000"/>
                </a:solidFill>
              </a:defRPr>
            </a:lvl4pPr>
            <a:lvl5pPr indent="0" lvl="4" marL="0" algn="r">
              <a:spcBef>
                <a:spcPts val="0"/>
              </a:spcBef>
              <a:buNone/>
              <a:defRPr>
                <a:solidFill>
                  <a:srgbClr val="000000"/>
                </a:solidFill>
              </a:defRPr>
            </a:lvl5pPr>
            <a:lvl6pPr indent="0" lvl="5" marL="0" algn="r">
              <a:spcBef>
                <a:spcPts val="0"/>
              </a:spcBef>
              <a:buNone/>
              <a:defRPr>
                <a:solidFill>
                  <a:srgbClr val="000000"/>
                </a:solidFill>
              </a:defRPr>
            </a:lvl6pPr>
            <a:lvl7pPr indent="0" lvl="6" marL="0" algn="r">
              <a:spcBef>
                <a:spcPts val="0"/>
              </a:spcBef>
              <a:buNone/>
              <a:defRPr>
                <a:solidFill>
                  <a:srgbClr val="000000"/>
                </a:solidFill>
              </a:defRPr>
            </a:lvl7pPr>
            <a:lvl8pPr indent="0" lvl="7" marL="0" algn="r">
              <a:spcBef>
                <a:spcPts val="0"/>
              </a:spcBef>
              <a:buNone/>
              <a:defRPr>
                <a:solidFill>
                  <a:srgbClr val="000000"/>
                </a:solidFill>
              </a:defRPr>
            </a:lvl8pPr>
            <a:lvl9pPr indent="0" lvl="8" marL="0" algn="r">
              <a:spcBef>
                <a:spcPts val="0"/>
              </a:spcBef>
              <a:buNone/>
              <a:defRPr>
                <a:solidFill>
                  <a:srgbClr val="000000"/>
                </a:solidFill>
              </a:defRPr>
            </a:lvl9pPr>
          </a:lstStyle>
          <a:p>
            <a:pPr indent="0" lvl="0" marL="0" rtl="0" algn="r">
              <a:spcBef>
                <a:spcPts val="0"/>
              </a:spcBef>
              <a:spcAft>
                <a:spcPts val="0"/>
              </a:spcAft>
              <a:buNone/>
            </a:pPr>
            <a:fld id="{00000000-1234-1234-1234-123412341234}" type="slidenum">
              <a:rPr lang="en-GB"/>
              <a:t>‹#›</a:t>
            </a:fld>
            <a:endParaRPr/>
          </a:p>
        </p:txBody>
      </p:sp>
      <p:sp>
        <p:nvSpPr>
          <p:cNvPr id="185" name="Google Shape;185;p29"/>
          <p:cNvSpPr/>
          <p:nvPr>
            <p:ph idx="2" type="pic"/>
          </p:nvPr>
        </p:nvSpPr>
        <p:spPr>
          <a:xfrm>
            <a:off x="325082" y="1591714"/>
            <a:ext cx="1889334" cy="1890000"/>
          </a:xfrm>
          <a:prstGeom prst="ellipse">
            <a:avLst/>
          </a:prstGeom>
          <a:solidFill>
            <a:schemeClr val="lt1"/>
          </a:solid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1pPr>
            <a:lvl2pPr lvl="1"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2pPr>
            <a:lvl3pPr lvl="2"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3pPr>
            <a:lvl4pPr lvl="3"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4pPr>
            <a:lvl5pPr lvl="4"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5pPr>
            <a:lvl6pPr lvl="5" marR="0" rtl="0" algn="l">
              <a:lnSpc>
                <a:spcPct val="90000"/>
              </a:lnSpc>
              <a:spcBef>
                <a:spcPts val="450"/>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186" name="Google Shape;186;p29"/>
          <p:cNvSpPr/>
          <p:nvPr>
            <p:ph idx="3" type="pic"/>
          </p:nvPr>
        </p:nvSpPr>
        <p:spPr>
          <a:xfrm>
            <a:off x="2532501" y="1591714"/>
            <a:ext cx="1889334" cy="1890000"/>
          </a:xfrm>
          <a:prstGeom prst="ellipse">
            <a:avLst/>
          </a:prstGeom>
          <a:solidFill>
            <a:schemeClr val="lt1"/>
          </a:solid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1pPr>
            <a:lvl2pPr lvl="1"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2pPr>
            <a:lvl3pPr lvl="2"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3pPr>
            <a:lvl4pPr lvl="3"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4pPr>
            <a:lvl5pPr lvl="4"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5pPr>
            <a:lvl6pPr lvl="5" marR="0" rtl="0" algn="l">
              <a:lnSpc>
                <a:spcPct val="90000"/>
              </a:lnSpc>
              <a:spcBef>
                <a:spcPts val="450"/>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187" name="Google Shape;187;p29"/>
          <p:cNvSpPr/>
          <p:nvPr>
            <p:ph idx="4" type="pic"/>
          </p:nvPr>
        </p:nvSpPr>
        <p:spPr>
          <a:xfrm>
            <a:off x="4707773" y="1591714"/>
            <a:ext cx="1889334" cy="1890000"/>
          </a:xfrm>
          <a:prstGeom prst="ellipse">
            <a:avLst/>
          </a:prstGeom>
          <a:solidFill>
            <a:schemeClr val="lt1"/>
          </a:solid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1pPr>
            <a:lvl2pPr lvl="1"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2pPr>
            <a:lvl3pPr lvl="2"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3pPr>
            <a:lvl4pPr lvl="3"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4pPr>
            <a:lvl5pPr lvl="4"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5pPr>
            <a:lvl6pPr lvl="5" marR="0" rtl="0" algn="l">
              <a:lnSpc>
                <a:spcPct val="90000"/>
              </a:lnSpc>
              <a:spcBef>
                <a:spcPts val="450"/>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188" name="Google Shape;188;p29"/>
          <p:cNvSpPr/>
          <p:nvPr>
            <p:ph idx="5" type="pic"/>
          </p:nvPr>
        </p:nvSpPr>
        <p:spPr>
          <a:xfrm>
            <a:off x="6915192" y="1591714"/>
            <a:ext cx="1889334" cy="1890000"/>
          </a:xfrm>
          <a:prstGeom prst="ellipse">
            <a:avLst/>
          </a:prstGeom>
          <a:solidFill>
            <a:schemeClr val="lt1"/>
          </a:solid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1pPr>
            <a:lvl2pPr lvl="1"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2pPr>
            <a:lvl3pPr lvl="2"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3pPr>
            <a:lvl4pPr lvl="3"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4pPr>
            <a:lvl5pPr lvl="4"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5pPr>
            <a:lvl6pPr lvl="5" marR="0" rtl="0" algn="l">
              <a:lnSpc>
                <a:spcPct val="90000"/>
              </a:lnSpc>
              <a:spcBef>
                <a:spcPts val="450"/>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formation display with icons">
  <p:cSld name="Information display with icons">
    <p:bg>
      <p:bgPr>
        <a:solidFill>
          <a:schemeClr val="dk1"/>
        </a:solidFill>
      </p:bgPr>
    </p:bg>
    <p:spTree>
      <p:nvGrpSpPr>
        <p:cNvPr id="189" name="Shape 189"/>
        <p:cNvGrpSpPr/>
        <p:nvPr/>
      </p:nvGrpSpPr>
      <p:grpSpPr>
        <a:xfrm>
          <a:off x="0" y="0"/>
          <a:ext cx="0" cy="0"/>
          <a:chOff x="0" y="0"/>
          <a:chExt cx="0" cy="0"/>
        </a:xfrm>
      </p:grpSpPr>
      <p:sp>
        <p:nvSpPr>
          <p:cNvPr id="190" name="Google Shape;190;p30"/>
          <p:cNvSpPr txBox="1"/>
          <p:nvPr>
            <p:ph idx="1" type="body"/>
          </p:nvPr>
        </p:nvSpPr>
        <p:spPr>
          <a:xfrm>
            <a:off x="956363" y="1642528"/>
            <a:ext cx="1891871" cy="106799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lt1"/>
              </a:buClr>
              <a:buSzPts val="900"/>
              <a:buNone/>
              <a:defRPr sz="900">
                <a:solidFill>
                  <a:schemeClr val="lt1"/>
                </a:solidFill>
              </a:defRPr>
            </a:lvl1pPr>
            <a:lvl2pPr indent="-292100" lvl="1" marL="914400" algn="l">
              <a:lnSpc>
                <a:spcPct val="100000"/>
              </a:lnSpc>
              <a:spcBef>
                <a:spcPts val="450"/>
              </a:spcBef>
              <a:spcAft>
                <a:spcPts val="0"/>
              </a:spcAft>
              <a:buClr>
                <a:schemeClr val="lt1"/>
              </a:buClr>
              <a:buSzPts val="1000"/>
              <a:buChar char="•"/>
              <a:defRPr>
                <a:solidFill>
                  <a:schemeClr val="lt1"/>
                </a:solidFill>
              </a:defRPr>
            </a:lvl2pPr>
            <a:lvl3pPr indent="-292100" lvl="2" marL="1371600" algn="l">
              <a:lnSpc>
                <a:spcPct val="100000"/>
              </a:lnSpc>
              <a:spcBef>
                <a:spcPts val="450"/>
              </a:spcBef>
              <a:spcAft>
                <a:spcPts val="0"/>
              </a:spcAft>
              <a:buClr>
                <a:schemeClr val="lt1"/>
              </a:buClr>
              <a:buSzPts val="1000"/>
              <a:buChar char="•"/>
              <a:defRPr>
                <a:solidFill>
                  <a:schemeClr val="lt1"/>
                </a:solidFill>
              </a:defRPr>
            </a:lvl3pPr>
            <a:lvl4pPr indent="-292100" lvl="3" marL="1828800" algn="l">
              <a:lnSpc>
                <a:spcPct val="100000"/>
              </a:lnSpc>
              <a:spcBef>
                <a:spcPts val="450"/>
              </a:spcBef>
              <a:spcAft>
                <a:spcPts val="0"/>
              </a:spcAft>
              <a:buClr>
                <a:schemeClr val="lt1"/>
              </a:buClr>
              <a:buSzPts val="1000"/>
              <a:buChar char="•"/>
              <a:defRPr>
                <a:solidFill>
                  <a:schemeClr val="lt1"/>
                </a:solidFill>
              </a:defRPr>
            </a:lvl4pPr>
            <a:lvl5pPr indent="-292100" lvl="4" marL="2286000" algn="l">
              <a:lnSpc>
                <a:spcPct val="100000"/>
              </a:lnSpc>
              <a:spcBef>
                <a:spcPts val="450"/>
              </a:spcBef>
              <a:spcAft>
                <a:spcPts val="0"/>
              </a:spcAft>
              <a:buClr>
                <a:schemeClr val="lt1"/>
              </a:buClr>
              <a:buSzPts val="1000"/>
              <a:buChar char="•"/>
              <a:defRPr>
                <a:solidFill>
                  <a:schemeClr val="lt1"/>
                </a:solidFill>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191" name="Google Shape;191;p30"/>
          <p:cNvSpPr txBox="1"/>
          <p:nvPr>
            <p:ph idx="2" type="body"/>
          </p:nvPr>
        </p:nvSpPr>
        <p:spPr>
          <a:xfrm>
            <a:off x="3888335" y="1642362"/>
            <a:ext cx="1891871" cy="106799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lt1"/>
              </a:buClr>
              <a:buSzPts val="900"/>
              <a:buNone/>
              <a:defRPr sz="900">
                <a:solidFill>
                  <a:schemeClr val="lt1"/>
                </a:solidFill>
              </a:defRPr>
            </a:lvl1pPr>
            <a:lvl2pPr indent="-292100" lvl="1" marL="914400" algn="l">
              <a:lnSpc>
                <a:spcPct val="100000"/>
              </a:lnSpc>
              <a:spcBef>
                <a:spcPts val="450"/>
              </a:spcBef>
              <a:spcAft>
                <a:spcPts val="0"/>
              </a:spcAft>
              <a:buClr>
                <a:schemeClr val="lt1"/>
              </a:buClr>
              <a:buSzPts val="1000"/>
              <a:buChar char="•"/>
              <a:defRPr>
                <a:solidFill>
                  <a:schemeClr val="lt1"/>
                </a:solidFill>
              </a:defRPr>
            </a:lvl2pPr>
            <a:lvl3pPr indent="-292100" lvl="2" marL="1371600" algn="l">
              <a:lnSpc>
                <a:spcPct val="100000"/>
              </a:lnSpc>
              <a:spcBef>
                <a:spcPts val="450"/>
              </a:spcBef>
              <a:spcAft>
                <a:spcPts val="0"/>
              </a:spcAft>
              <a:buClr>
                <a:schemeClr val="lt1"/>
              </a:buClr>
              <a:buSzPts val="1000"/>
              <a:buChar char="•"/>
              <a:defRPr>
                <a:solidFill>
                  <a:schemeClr val="lt1"/>
                </a:solidFill>
              </a:defRPr>
            </a:lvl3pPr>
            <a:lvl4pPr indent="-292100" lvl="3" marL="1828800" algn="l">
              <a:lnSpc>
                <a:spcPct val="100000"/>
              </a:lnSpc>
              <a:spcBef>
                <a:spcPts val="450"/>
              </a:spcBef>
              <a:spcAft>
                <a:spcPts val="0"/>
              </a:spcAft>
              <a:buClr>
                <a:schemeClr val="lt1"/>
              </a:buClr>
              <a:buSzPts val="1000"/>
              <a:buChar char="•"/>
              <a:defRPr>
                <a:solidFill>
                  <a:schemeClr val="lt1"/>
                </a:solidFill>
              </a:defRPr>
            </a:lvl4pPr>
            <a:lvl5pPr indent="-292100" lvl="4" marL="2286000" algn="l">
              <a:lnSpc>
                <a:spcPct val="100000"/>
              </a:lnSpc>
              <a:spcBef>
                <a:spcPts val="450"/>
              </a:spcBef>
              <a:spcAft>
                <a:spcPts val="0"/>
              </a:spcAft>
              <a:buClr>
                <a:schemeClr val="lt1"/>
              </a:buClr>
              <a:buSzPts val="1000"/>
              <a:buChar char="•"/>
              <a:defRPr>
                <a:solidFill>
                  <a:schemeClr val="lt1"/>
                </a:solidFill>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192" name="Google Shape;192;p30"/>
          <p:cNvSpPr txBox="1"/>
          <p:nvPr>
            <p:ph idx="3" type="body"/>
          </p:nvPr>
        </p:nvSpPr>
        <p:spPr>
          <a:xfrm>
            <a:off x="6811100" y="1642362"/>
            <a:ext cx="1891871" cy="106799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lt1"/>
              </a:buClr>
              <a:buSzPts val="900"/>
              <a:buNone/>
              <a:defRPr sz="900">
                <a:solidFill>
                  <a:schemeClr val="lt1"/>
                </a:solidFill>
              </a:defRPr>
            </a:lvl1pPr>
            <a:lvl2pPr indent="-292100" lvl="1" marL="914400" algn="l">
              <a:lnSpc>
                <a:spcPct val="100000"/>
              </a:lnSpc>
              <a:spcBef>
                <a:spcPts val="450"/>
              </a:spcBef>
              <a:spcAft>
                <a:spcPts val="0"/>
              </a:spcAft>
              <a:buClr>
                <a:schemeClr val="lt1"/>
              </a:buClr>
              <a:buSzPts val="1000"/>
              <a:buChar char="•"/>
              <a:defRPr>
                <a:solidFill>
                  <a:schemeClr val="lt1"/>
                </a:solidFill>
              </a:defRPr>
            </a:lvl2pPr>
            <a:lvl3pPr indent="-292100" lvl="2" marL="1371600" algn="l">
              <a:lnSpc>
                <a:spcPct val="100000"/>
              </a:lnSpc>
              <a:spcBef>
                <a:spcPts val="450"/>
              </a:spcBef>
              <a:spcAft>
                <a:spcPts val="0"/>
              </a:spcAft>
              <a:buClr>
                <a:schemeClr val="lt1"/>
              </a:buClr>
              <a:buSzPts val="1000"/>
              <a:buChar char="•"/>
              <a:defRPr>
                <a:solidFill>
                  <a:schemeClr val="lt1"/>
                </a:solidFill>
              </a:defRPr>
            </a:lvl3pPr>
            <a:lvl4pPr indent="-292100" lvl="3" marL="1828800" algn="l">
              <a:lnSpc>
                <a:spcPct val="100000"/>
              </a:lnSpc>
              <a:spcBef>
                <a:spcPts val="450"/>
              </a:spcBef>
              <a:spcAft>
                <a:spcPts val="0"/>
              </a:spcAft>
              <a:buClr>
                <a:schemeClr val="lt1"/>
              </a:buClr>
              <a:buSzPts val="1000"/>
              <a:buChar char="•"/>
              <a:defRPr>
                <a:solidFill>
                  <a:schemeClr val="lt1"/>
                </a:solidFill>
              </a:defRPr>
            </a:lvl4pPr>
            <a:lvl5pPr indent="-292100" lvl="4" marL="2286000" algn="l">
              <a:lnSpc>
                <a:spcPct val="100000"/>
              </a:lnSpc>
              <a:spcBef>
                <a:spcPts val="450"/>
              </a:spcBef>
              <a:spcAft>
                <a:spcPts val="0"/>
              </a:spcAft>
              <a:buClr>
                <a:schemeClr val="lt1"/>
              </a:buClr>
              <a:buSzPts val="1000"/>
              <a:buChar char="•"/>
              <a:defRPr>
                <a:solidFill>
                  <a:schemeClr val="lt1"/>
                </a:solidFill>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193" name="Google Shape;193;p30"/>
          <p:cNvSpPr txBox="1"/>
          <p:nvPr>
            <p:ph idx="4" type="body"/>
          </p:nvPr>
        </p:nvSpPr>
        <p:spPr>
          <a:xfrm>
            <a:off x="956363" y="3118489"/>
            <a:ext cx="1891871" cy="106799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lt1"/>
              </a:buClr>
              <a:buSzPts val="900"/>
              <a:buNone/>
              <a:defRPr sz="900">
                <a:solidFill>
                  <a:schemeClr val="lt1"/>
                </a:solidFill>
              </a:defRPr>
            </a:lvl1pPr>
            <a:lvl2pPr indent="-292100" lvl="1" marL="914400" algn="l">
              <a:lnSpc>
                <a:spcPct val="100000"/>
              </a:lnSpc>
              <a:spcBef>
                <a:spcPts val="450"/>
              </a:spcBef>
              <a:spcAft>
                <a:spcPts val="0"/>
              </a:spcAft>
              <a:buClr>
                <a:schemeClr val="lt1"/>
              </a:buClr>
              <a:buSzPts val="1000"/>
              <a:buChar char="•"/>
              <a:defRPr>
                <a:solidFill>
                  <a:schemeClr val="lt1"/>
                </a:solidFill>
              </a:defRPr>
            </a:lvl2pPr>
            <a:lvl3pPr indent="-292100" lvl="2" marL="1371600" algn="l">
              <a:lnSpc>
                <a:spcPct val="100000"/>
              </a:lnSpc>
              <a:spcBef>
                <a:spcPts val="450"/>
              </a:spcBef>
              <a:spcAft>
                <a:spcPts val="0"/>
              </a:spcAft>
              <a:buClr>
                <a:schemeClr val="lt1"/>
              </a:buClr>
              <a:buSzPts val="1000"/>
              <a:buChar char="•"/>
              <a:defRPr>
                <a:solidFill>
                  <a:schemeClr val="lt1"/>
                </a:solidFill>
              </a:defRPr>
            </a:lvl3pPr>
            <a:lvl4pPr indent="-292100" lvl="3" marL="1828800" algn="l">
              <a:lnSpc>
                <a:spcPct val="100000"/>
              </a:lnSpc>
              <a:spcBef>
                <a:spcPts val="450"/>
              </a:spcBef>
              <a:spcAft>
                <a:spcPts val="0"/>
              </a:spcAft>
              <a:buClr>
                <a:schemeClr val="lt1"/>
              </a:buClr>
              <a:buSzPts val="1000"/>
              <a:buChar char="•"/>
              <a:defRPr>
                <a:solidFill>
                  <a:schemeClr val="lt1"/>
                </a:solidFill>
              </a:defRPr>
            </a:lvl4pPr>
            <a:lvl5pPr indent="-292100" lvl="4" marL="2286000" algn="l">
              <a:lnSpc>
                <a:spcPct val="100000"/>
              </a:lnSpc>
              <a:spcBef>
                <a:spcPts val="450"/>
              </a:spcBef>
              <a:spcAft>
                <a:spcPts val="0"/>
              </a:spcAft>
              <a:buClr>
                <a:schemeClr val="lt1"/>
              </a:buClr>
              <a:buSzPts val="1000"/>
              <a:buChar char="•"/>
              <a:defRPr>
                <a:solidFill>
                  <a:schemeClr val="lt1"/>
                </a:solidFill>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194" name="Google Shape;194;p30"/>
          <p:cNvSpPr txBox="1"/>
          <p:nvPr>
            <p:ph idx="5" type="body"/>
          </p:nvPr>
        </p:nvSpPr>
        <p:spPr>
          <a:xfrm>
            <a:off x="3888335" y="3118323"/>
            <a:ext cx="1891871" cy="106799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lt1"/>
              </a:buClr>
              <a:buSzPts val="900"/>
              <a:buNone/>
              <a:defRPr sz="900">
                <a:solidFill>
                  <a:schemeClr val="lt1"/>
                </a:solidFill>
              </a:defRPr>
            </a:lvl1pPr>
            <a:lvl2pPr indent="-292100" lvl="1" marL="914400" algn="l">
              <a:lnSpc>
                <a:spcPct val="100000"/>
              </a:lnSpc>
              <a:spcBef>
                <a:spcPts val="450"/>
              </a:spcBef>
              <a:spcAft>
                <a:spcPts val="0"/>
              </a:spcAft>
              <a:buClr>
                <a:schemeClr val="lt1"/>
              </a:buClr>
              <a:buSzPts val="1000"/>
              <a:buChar char="•"/>
              <a:defRPr>
                <a:solidFill>
                  <a:schemeClr val="lt1"/>
                </a:solidFill>
              </a:defRPr>
            </a:lvl2pPr>
            <a:lvl3pPr indent="-292100" lvl="2" marL="1371600" algn="l">
              <a:lnSpc>
                <a:spcPct val="100000"/>
              </a:lnSpc>
              <a:spcBef>
                <a:spcPts val="450"/>
              </a:spcBef>
              <a:spcAft>
                <a:spcPts val="0"/>
              </a:spcAft>
              <a:buClr>
                <a:schemeClr val="lt1"/>
              </a:buClr>
              <a:buSzPts val="1000"/>
              <a:buChar char="•"/>
              <a:defRPr>
                <a:solidFill>
                  <a:schemeClr val="lt1"/>
                </a:solidFill>
              </a:defRPr>
            </a:lvl3pPr>
            <a:lvl4pPr indent="-292100" lvl="3" marL="1828800" algn="l">
              <a:lnSpc>
                <a:spcPct val="100000"/>
              </a:lnSpc>
              <a:spcBef>
                <a:spcPts val="450"/>
              </a:spcBef>
              <a:spcAft>
                <a:spcPts val="0"/>
              </a:spcAft>
              <a:buClr>
                <a:schemeClr val="lt1"/>
              </a:buClr>
              <a:buSzPts val="1000"/>
              <a:buChar char="•"/>
              <a:defRPr>
                <a:solidFill>
                  <a:schemeClr val="lt1"/>
                </a:solidFill>
              </a:defRPr>
            </a:lvl4pPr>
            <a:lvl5pPr indent="-292100" lvl="4" marL="2286000" algn="l">
              <a:lnSpc>
                <a:spcPct val="100000"/>
              </a:lnSpc>
              <a:spcBef>
                <a:spcPts val="450"/>
              </a:spcBef>
              <a:spcAft>
                <a:spcPts val="0"/>
              </a:spcAft>
              <a:buClr>
                <a:schemeClr val="lt1"/>
              </a:buClr>
              <a:buSzPts val="1000"/>
              <a:buChar char="•"/>
              <a:defRPr>
                <a:solidFill>
                  <a:schemeClr val="lt1"/>
                </a:solidFill>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195" name="Google Shape;195;p30"/>
          <p:cNvSpPr txBox="1"/>
          <p:nvPr>
            <p:ph idx="6" type="body"/>
          </p:nvPr>
        </p:nvSpPr>
        <p:spPr>
          <a:xfrm>
            <a:off x="6811100" y="3118323"/>
            <a:ext cx="1891871" cy="106799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lt1"/>
              </a:buClr>
              <a:buSzPts val="900"/>
              <a:buNone/>
              <a:defRPr sz="900">
                <a:solidFill>
                  <a:schemeClr val="lt1"/>
                </a:solidFill>
              </a:defRPr>
            </a:lvl1pPr>
            <a:lvl2pPr indent="-292100" lvl="1" marL="914400" algn="l">
              <a:lnSpc>
                <a:spcPct val="100000"/>
              </a:lnSpc>
              <a:spcBef>
                <a:spcPts val="450"/>
              </a:spcBef>
              <a:spcAft>
                <a:spcPts val="0"/>
              </a:spcAft>
              <a:buClr>
                <a:schemeClr val="lt1"/>
              </a:buClr>
              <a:buSzPts val="1000"/>
              <a:buChar char="•"/>
              <a:defRPr>
                <a:solidFill>
                  <a:schemeClr val="lt1"/>
                </a:solidFill>
              </a:defRPr>
            </a:lvl2pPr>
            <a:lvl3pPr indent="-292100" lvl="2" marL="1371600" algn="l">
              <a:lnSpc>
                <a:spcPct val="100000"/>
              </a:lnSpc>
              <a:spcBef>
                <a:spcPts val="450"/>
              </a:spcBef>
              <a:spcAft>
                <a:spcPts val="0"/>
              </a:spcAft>
              <a:buClr>
                <a:schemeClr val="lt1"/>
              </a:buClr>
              <a:buSzPts val="1000"/>
              <a:buChar char="•"/>
              <a:defRPr>
                <a:solidFill>
                  <a:schemeClr val="lt1"/>
                </a:solidFill>
              </a:defRPr>
            </a:lvl3pPr>
            <a:lvl4pPr indent="-292100" lvl="3" marL="1828800" algn="l">
              <a:lnSpc>
                <a:spcPct val="100000"/>
              </a:lnSpc>
              <a:spcBef>
                <a:spcPts val="450"/>
              </a:spcBef>
              <a:spcAft>
                <a:spcPts val="0"/>
              </a:spcAft>
              <a:buClr>
                <a:schemeClr val="lt1"/>
              </a:buClr>
              <a:buSzPts val="1000"/>
              <a:buChar char="•"/>
              <a:defRPr>
                <a:solidFill>
                  <a:schemeClr val="lt1"/>
                </a:solidFill>
              </a:defRPr>
            </a:lvl4pPr>
            <a:lvl5pPr indent="-292100" lvl="4" marL="2286000" algn="l">
              <a:lnSpc>
                <a:spcPct val="100000"/>
              </a:lnSpc>
              <a:spcBef>
                <a:spcPts val="450"/>
              </a:spcBef>
              <a:spcAft>
                <a:spcPts val="0"/>
              </a:spcAft>
              <a:buClr>
                <a:schemeClr val="lt1"/>
              </a:buClr>
              <a:buSzPts val="1000"/>
              <a:buChar char="•"/>
              <a:defRPr>
                <a:solidFill>
                  <a:schemeClr val="lt1"/>
                </a:solidFill>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196" name="Google Shape;196;p30"/>
          <p:cNvSpPr txBox="1"/>
          <p:nvPr>
            <p:ph type="title"/>
          </p:nvPr>
        </p:nvSpPr>
        <p:spPr>
          <a:xfrm>
            <a:off x="211792" y="174078"/>
            <a:ext cx="6059390" cy="994172"/>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lt1"/>
              </a:buClr>
              <a:buSzPts val="4200"/>
              <a:buFont typeface="Montserrat Light"/>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7" name="Google Shape;197;p30"/>
          <p:cNvSpPr txBox="1"/>
          <p:nvPr>
            <p:ph idx="10" type="dt"/>
          </p:nvPr>
        </p:nvSpPr>
        <p:spPr>
          <a:xfrm>
            <a:off x="3660963" y="4731381"/>
            <a:ext cx="1647334" cy="341744"/>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sz="600">
                <a:solidFill>
                  <a:schemeClr val="lt1"/>
                </a:solidFill>
                <a:latin typeface="Montserrat"/>
                <a:ea typeface="Montserrat"/>
                <a:cs typeface="Montserrat"/>
                <a:sym typeface="Montserra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 name="Google Shape;198;p30"/>
          <p:cNvSpPr txBox="1"/>
          <p:nvPr>
            <p:ph idx="11" type="ftr"/>
          </p:nvPr>
        </p:nvSpPr>
        <p:spPr>
          <a:xfrm>
            <a:off x="211793" y="4731381"/>
            <a:ext cx="2653873" cy="341744"/>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sz="600">
                <a:solidFill>
                  <a:schemeClr val="lt1"/>
                </a:solidFill>
                <a:latin typeface="Montserrat"/>
                <a:ea typeface="Montserrat"/>
                <a:cs typeface="Montserrat"/>
                <a:sym typeface="Montserra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 name="Google Shape;199;p30"/>
          <p:cNvSpPr txBox="1"/>
          <p:nvPr>
            <p:ph idx="12" type="sldNum"/>
          </p:nvPr>
        </p:nvSpPr>
        <p:spPr>
          <a:xfrm>
            <a:off x="7588527" y="4731381"/>
            <a:ext cx="1348084" cy="341744"/>
          </a:xfrm>
          <a:prstGeom prst="rect">
            <a:avLst/>
          </a:prstGeom>
          <a:noFill/>
          <a:ln>
            <a:noFill/>
          </a:ln>
        </p:spPr>
        <p:txBody>
          <a:bodyPr anchorCtr="0" anchor="ctr" bIns="0" lIns="0" spcFirstLastPara="1" rIns="0" wrap="square" tIns="0">
            <a:noAutofit/>
          </a:bodyPr>
          <a:lstStyle>
            <a:lvl1pPr indent="0" lvl="0" marL="0" algn="r">
              <a:spcBef>
                <a:spcPts val="0"/>
              </a:spcBef>
              <a:buNone/>
              <a:defRPr b="1" i="0" sz="600" u="none" cap="none" strike="noStrike">
                <a:solidFill>
                  <a:srgbClr val="FFFFFF"/>
                </a:solidFill>
                <a:latin typeface="Montserrat"/>
                <a:ea typeface="Montserrat"/>
                <a:cs typeface="Montserrat"/>
                <a:sym typeface="Montserrat"/>
              </a:defRPr>
            </a:lvl1pPr>
            <a:lvl2pPr indent="0" lvl="1" marL="0" algn="r">
              <a:spcBef>
                <a:spcPts val="0"/>
              </a:spcBef>
              <a:buNone/>
              <a:defRPr b="1" i="0" sz="600" u="none" cap="none" strike="noStrike">
                <a:solidFill>
                  <a:srgbClr val="FFFFFF"/>
                </a:solidFill>
                <a:latin typeface="Montserrat"/>
                <a:ea typeface="Montserrat"/>
                <a:cs typeface="Montserrat"/>
                <a:sym typeface="Montserrat"/>
              </a:defRPr>
            </a:lvl2pPr>
            <a:lvl3pPr indent="0" lvl="2" marL="0" algn="r">
              <a:spcBef>
                <a:spcPts val="0"/>
              </a:spcBef>
              <a:buNone/>
              <a:defRPr b="1" i="0" sz="600" u="none" cap="none" strike="noStrike">
                <a:solidFill>
                  <a:srgbClr val="FFFFFF"/>
                </a:solidFill>
                <a:latin typeface="Montserrat"/>
                <a:ea typeface="Montserrat"/>
                <a:cs typeface="Montserrat"/>
                <a:sym typeface="Montserrat"/>
              </a:defRPr>
            </a:lvl3pPr>
            <a:lvl4pPr indent="0" lvl="3" marL="0" algn="r">
              <a:spcBef>
                <a:spcPts val="0"/>
              </a:spcBef>
              <a:buNone/>
              <a:defRPr b="1" i="0" sz="600" u="none" cap="none" strike="noStrike">
                <a:solidFill>
                  <a:srgbClr val="FFFFFF"/>
                </a:solidFill>
                <a:latin typeface="Montserrat"/>
                <a:ea typeface="Montserrat"/>
                <a:cs typeface="Montserrat"/>
                <a:sym typeface="Montserrat"/>
              </a:defRPr>
            </a:lvl4pPr>
            <a:lvl5pPr indent="0" lvl="4" marL="0" algn="r">
              <a:spcBef>
                <a:spcPts val="0"/>
              </a:spcBef>
              <a:buNone/>
              <a:defRPr b="1" i="0" sz="600" u="none" cap="none" strike="noStrike">
                <a:solidFill>
                  <a:srgbClr val="FFFFFF"/>
                </a:solidFill>
                <a:latin typeface="Montserrat"/>
                <a:ea typeface="Montserrat"/>
                <a:cs typeface="Montserrat"/>
                <a:sym typeface="Montserrat"/>
              </a:defRPr>
            </a:lvl5pPr>
            <a:lvl6pPr indent="0" lvl="5" marL="0" algn="r">
              <a:spcBef>
                <a:spcPts val="0"/>
              </a:spcBef>
              <a:buNone/>
              <a:defRPr b="1" i="0" sz="600" u="none" cap="none" strike="noStrike">
                <a:solidFill>
                  <a:srgbClr val="FFFFFF"/>
                </a:solidFill>
                <a:latin typeface="Montserrat"/>
                <a:ea typeface="Montserrat"/>
                <a:cs typeface="Montserrat"/>
                <a:sym typeface="Montserrat"/>
              </a:defRPr>
            </a:lvl6pPr>
            <a:lvl7pPr indent="0" lvl="6" marL="0" algn="r">
              <a:spcBef>
                <a:spcPts val="0"/>
              </a:spcBef>
              <a:buNone/>
              <a:defRPr b="1" i="0" sz="600" u="none" cap="none" strike="noStrike">
                <a:solidFill>
                  <a:srgbClr val="FFFFFF"/>
                </a:solidFill>
                <a:latin typeface="Montserrat"/>
                <a:ea typeface="Montserrat"/>
                <a:cs typeface="Montserrat"/>
                <a:sym typeface="Montserrat"/>
              </a:defRPr>
            </a:lvl7pPr>
            <a:lvl8pPr indent="0" lvl="7" marL="0" algn="r">
              <a:spcBef>
                <a:spcPts val="0"/>
              </a:spcBef>
              <a:buNone/>
              <a:defRPr b="1" i="0" sz="600" u="none" cap="none" strike="noStrike">
                <a:solidFill>
                  <a:srgbClr val="FFFFFF"/>
                </a:solidFill>
                <a:latin typeface="Montserrat"/>
                <a:ea typeface="Montserrat"/>
                <a:cs typeface="Montserrat"/>
                <a:sym typeface="Montserrat"/>
              </a:defRPr>
            </a:lvl8pPr>
            <a:lvl9pPr indent="0" lvl="8" marL="0" algn="r">
              <a:spcBef>
                <a:spcPts val="0"/>
              </a:spcBef>
              <a:buNone/>
              <a:defRPr b="1" i="0" sz="600" u="none" cap="none" strike="noStrike">
                <a:solidFill>
                  <a:srgbClr val="FFFFFF"/>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GB"/>
              <a:t>‹#›</a:t>
            </a:fld>
            <a:endParaRPr/>
          </a:p>
        </p:txBody>
      </p:sp>
      <p:sp>
        <p:nvSpPr>
          <p:cNvPr id="200" name="Google Shape;200;p30"/>
          <p:cNvSpPr/>
          <p:nvPr>
            <p:ph idx="7" type="pic"/>
          </p:nvPr>
        </p:nvSpPr>
        <p:spPr>
          <a:xfrm>
            <a:off x="211792" y="1642362"/>
            <a:ext cx="666890" cy="661499"/>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1pPr>
            <a:lvl2pPr lvl="1"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2pPr>
            <a:lvl3pPr lvl="2"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3pPr>
            <a:lvl4pPr lvl="3"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4pPr>
            <a:lvl5pPr lvl="4"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5pPr>
            <a:lvl6pPr lvl="5" marR="0" rtl="0" algn="l">
              <a:lnSpc>
                <a:spcPct val="90000"/>
              </a:lnSpc>
              <a:spcBef>
                <a:spcPts val="450"/>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201" name="Google Shape;201;p30"/>
          <p:cNvSpPr/>
          <p:nvPr>
            <p:ph idx="8" type="pic"/>
          </p:nvPr>
        </p:nvSpPr>
        <p:spPr>
          <a:xfrm>
            <a:off x="3126442" y="1642362"/>
            <a:ext cx="666890" cy="661499"/>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1pPr>
            <a:lvl2pPr lvl="1"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2pPr>
            <a:lvl3pPr lvl="2"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3pPr>
            <a:lvl4pPr lvl="3"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4pPr>
            <a:lvl5pPr lvl="4"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5pPr>
            <a:lvl6pPr lvl="5" marR="0" rtl="0" algn="l">
              <a:lnSpc>
                <a:spcPct val="90000"/>
              </a:lnSpc>
              <a:spcBef>
                <a:spcPts val="450"/>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202" name="Google Shape;202;p30"/>
          <p:cNvSpPr/>
          <p:nvPr>
            <p:ph idx="9" type="pic"/>
          </p:nvPr>
        </p:nvSpPr>
        <p:spPr>
          <a:xfrm>
            <a:off x="6062524" y="1642362"/>
            <a:ext cx="666890" cy="661499"/>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1pPr>
            <a:lvl2pPr lvl="1"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2pPr>
            <a:lvl3pPr lvl="2"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3pPr>
            <a:lvl4pPr lvl="3"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4pPr>
            <a:lvl5pPr lvl="4"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5pPr>
            <a:lvl6pPr lvl="5" marR="0" rtl="0" algn="l">
              <a:lnSpc>
                <a:spcPct val="90000"/>
              </a:lnSpc>
              <a:spcBef>
                <a:spcPts val="450"/>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203" name="Google Shape;203;p30"/>
          <p:cNvSpPr/>
          <p:nvPr>
            <p:ph idx="13" type="pic"/>
          </p:nvPr>
        </p:nvSpPr>
        <p:spPr>
          <a:xfrm>
            <a:off x="211792" y="3121118"/>
            <a:ext cx="666890" cy="661499"/>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1pPr>
            <a:lvl2pPr lvl="1"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2pPr>
            <a:lvl3pPr lvl="2"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3pPr>
            <a:lvl4pPr lvl="3"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4pPr>
            <a:lvl5pPr lvl="4"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5pPr>
            <a:lvl6pPr lvl="5" marR="0" rtl="0" algn="l">
              <a:lnSpc>
                <a:spcPct val="90000"/>
              </a:lnSpc>
              <a:spcBef>
                <a:spcPts val="450"/>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204" name="Google Shape;204;p30"/>
          <p:cNvSpPr/>
          <p:nvPr>
            <p:ph idx="14" type="pic"/>
          </p:nvPr>
        </p:nvSpPr>
        <p:spPr>
          <a:xfrm>
            <a:off x="3126442" y="3121118"/>
            <a:ext cx="666890" cy="661499"/>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1pPr>
            <a:lvl2pPr lvl="1"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2pPr>
            <a:lvl3pPr lvl="2"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3pPr>
            <a:lvl4pPr lvl="3"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4pPr>
            <a:lvl5pPr lvl="4"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5pPr>
            <a:lvl6pPr lvl="5" marR="0" rtl="0" algn="l">
              <a:lnSpc>
                <a:spcPct val="90000"/>
              </a:lnSpc>
              <a:spcBef>
                <a:spcPts val="450"/>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205" name="Google Shape;205;p30"/>
          <p:cNvSpPr/>
          <p:nvPr>
            <p:ph idx="15" type="pic"/>
          </p:nvPr>
        </p:nvSpPr>
        <p:spPr>
          <a:xfrm>
            <a:off x="6062524" y="3121118"/>
            <a:ext cx="666890" cy="661499"/>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1pPr>
            <a:lvl2pPr lvl="1"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2pPr>
            <a:lvl3pPr lvl="2"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3pPr>
            <a:lvl4pPr lvl="3"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4pPr>
            <a:lvl5pPr lvl="4"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5pPr>
            <a:lvl6pPr lvl="5" marR="0" rtl="0" algn="l">
              <a:lnSpc>
                <a:spcPct val="90000"/>
              </a:lnSpc>
              <a:spcBef>
                <a:spcPts val="450"/>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Services ">
  <p:cSld name="1_Services ">
    <p:spTree>
      <p:nvGrpSpPr>
        <p:cNvPr id="206" name="Shape 206"/>
        <p:cNvGrpSpPr/>
        <p:nvPr/>
      </p:nvGrpSpPr>
      <p:grpSpPr>
        <a:xfrm>
          <a:off x="0" y="0"/>
          <a:ext cx="0" cy="0"/>
          <a:chOff x="0" y="0"/>
          <a:chExt cx="0" cy="0"/>
        </a:xfrm>
      </p:grpSpPr>
      <p:sp>
        <p:nvSpPr>
          <p:cNvPr id="207" name="Google Shape;207;p31"/>
          <p:cNvSpPr/>
          <p:nvPr/>
        </p:nvSpPr>
        <p:spPr>
          <a:xfrm>
            <a:off x="1" y="0"/>
            <a:ext cx="3115833" cy="5143500"/>
          </a:xfrm>
          <a:prstGeom prst="rect">
            <a:avLst/>
          </a:prstGeom>
          <a:solidFill>
            <a:schemeClr val="accent1"/>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1013" u="none" cap="none" strike="noStrike">
              <a:solidFill>
                <a:srgbClr val="FFFFFF"/>
              </a:solidFill>
              <a:latin typeface="Montserrat"/>
              <a:ea typeface="Montserrat"/>
              <a:cs typeface="Montserrat"/>
              <a:sym typeface="Montserrat"/>
            </a:endParaRPr>
          </a:p>
        </p:txBody>
      </p:sp>
      <p:sp>
        <p:nvSpPr>
          <p:cNvPr id="208" name="Google Shape;208;p31"/>
          <p:cNvSpPr/>
          <p:nvPr/>
        </p:nvSpPr>
        <p:spPr>
          <a:xfrm>
            <a:off x="3106609" y="0"/>
            <a:ext cx="2925746" cy="5143500"/>
          </a:xfrm>
          <a:prstGeom prst="rect">
            <a:avLst/>
          </a:prstGeom>
          <a:solidFill>
            <a:schemeClr val="dk1"/>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1013" u="none" cap="none" strike="noStrike">
              <a:solidFill>
                <a:srgbClr val="FFFFFF"/>
              </a:solidFill>
              <a:latin typeface="Montserrat"/>
              <a:ea typeface="Montserrat"/>
              <a:cs typeface="Montserrat"/>
              <a:sym typeface="Montserrat"/>
            </a:endParaRPr>
          </a:p>
        </p:txBody>
      </p:sp>
      <p:sp>
        <p:nvSpPr>
          <p:cNvPr id="209" name="Google Shape;209;p31"/>
          <p:cNvSpPr txBox="1"/>
          <p:nvPr>
            <p:ph idx="1" type="body"/>
          </p:nvPr>
        </p:nvSpPr>
        <p:spPr>
          <a:xfrm>
            <a:off x="201077" y="1731128"/>
            <a:ext cx="1663443" cy="465359"/>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1"/>
              </a:buClr>
              <a:buSzPts val="1300"/>
              <a:buNone/>
              <a:defRPr b="1" i="0" sz="1300">
                <a:latin typeface="Montserrat"/>
                <a:ea typeface="Montserrat"/>
                <a:cs typeface="Montserrat"/>
                <a:sym typeface="Montserrat"/>
              </a:defRPr>
            </a:lvl1pPr>
            <a:lvl2pPr indent="-285750" lvl="1" marL="914400" algn="l">
              <a:lnSpc>
                <a:spcPct val="100000"/>
              </a:lnSpc>
              <a:spcBef>
                <a:spcPts val="900"/>
              </a:spcBef>
              <a:spcAft>
                <a:spcPts val="0"/>
              </a:spcAft>
              <a:buClr>
                <a:schemeClr val="dk1"/>
              </a:buClr>
              <a:buSzPts val="900"/>
              <a:buChar char="•"/>
              <a:defRPr sz="900"/>
            </a:lvl2pPr>
            <a:lvl3pPr indent="-285750" lvl="2" marL="1371600" algn="l">
              <a:lnSpc>
                <a:spcPct val="100000"/>
              </a:lnSpc>
              <a:spcBef>
                <a:spcPts val="450"/>
              </a:spcBef>
              <a:spcAft>
                <a:spcPts val="0"/>
              </a:spcAft>
              <a:buClr>
                <a:schemeClr val="dk1"/>
              </a:buClr>
              <a:buSzPts val="900"/>
              <a:buChar char="•"/>
              <a:defRPr sz="900"/>
            </a:lvl3pPr>
            <a:lvl4pPr indent="-285750" lvl="3" marL="1828800" algn="l">
              <a:lnSpc>
                <a:spcPct val="100000"/>
              </a:lnSpc>
              <a:spcBef>
                <a:spcPts val="450"/>
              </a:spcBef>
              <a:spcAft>
                <a:spcPts val="0"/>
              </a:spcAft>
              <a:buClr>
                <a:schemeClr val="dk1"/>
              </a:buClr>
              <a:buSzPts val="900"/>
              <a:buChar char="•"/>
              <a:defRPr sz="900"/>
            </a:lvl4pPr>
            <a:lvl5pPr indent="-285750" lvl="4" marL="2286000" algn="l">
              <a:lnSpc>
                <a:spcPct val="100000"/>
              </a:lnSpc>
              <a:spcBef>
                <a:spcPts val="450"/>
              </a:spcBef>
              <a:spcAft>
                <a:spcPts val="0"/>
              </a:spcAft>
              <a:buClr>
                <a:schemeClr val="dk1"/>
              </a:buClr>
              <a:buSzPts val="900"/>
              <a:buChar char="•"/>
              <a:defRPr sz="900"/>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210" name="Google Shape;210;p31"/>
          <p:cNvSpPr txBox="1"/>
          <p:nvPr>
            <p:ph type="title"/>
          </p:nvPr>
        </p:nvSpPr>
        <p:spPr>
          <a:xfrm>
            <a:off x="211792" y="174078"/>
            <a:ext cx="2894816" cy="994172"/>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1" name="Google Shape;211;p31"/>
          <p:cNvSpPr txBox="1"/>
          <p:nvPr>
            <p:ph idx="2" type="body"/>
          </p:nvPr>
        </p:nvSpPr>
        <p:spPr>
          <a:xfrm>
            <a:off x="211792" y="3094809"/>
            <a:ext cx="1845608" cy="1391506"/>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1"/>
              </a:buClr>
              <a:buSzPts val="900"/>
              <a:buNone/>
              <a:defRPr b="0" sz="900"/>
            </a:lvl1pPr>
            <a:lvl2pPr indent="-285750" lvl="1" marL="914400" algn="l">
              <a:lnSpc>
                <a:spcPct val="100000"/>
              </a:lnSpc>
              <a:spcBef>
                <a:spcPts val="0"/>
              </a:spcBef>
              <a:spcAft>
                <a:spcPts val="0"/>
              </a:spcAft>
              <a:buClr>
                <a:schemeClr val="dk1"/>
              </a:buClr>
              <a:buSzPts val="900"/>
              <a:buChar char="•"/>
              <a:defRPr sz="900"/>
            </a:lvl2pPr>
            <a:lvl3pPr indent="-285750" lvl="2" marL="1371600" algn="l">
              <a:lnSpc>
                <a:spcPct val="100000"/>
              </a:lnSpc>
              <a:spcBef>
                <a:spcPts val="450"/>
              </a:spcBef>
              <a:spcAft>
                <a:spcPts val="0"/>
              </a:spcAft>
              <a:buClr>
                <a:schemeClr val="dk1"/>
              </a:buClr>
              <a:buSzPts val="900"/>
              <a:buChar char="•"/>
              <a:defRPr sz="900"/>
            </a:lvl3pPr>
            <a:lvl4pPr indent="-285750" lvl="3" marL="1828800" algn="l">
              <a:lnSpc>
                <a:spcPct val="100000"/>
              </a:lnSpc>
              <a:spcBef>
                <a:spcPts val="450"/>
              </a:spcBef>
              <a:spcAft>
                <a:spcPts val="0"/>
              </a:spcAft>
              <a:buClr>
                <a:schemeClr val="dk1"/>
              </a:buClr>
              <a:buSzPts val="900"/>
              <a:buChar char="•"/>
              <a:defRPr sz="900"/>
            </a:lvl4pPr>
            <a:lvl5pPr indent="-285750" lvl="4" marL="2286000" algn="l">
              <a:lnSpc>
                <a:spcPct val="100000"/>
              </a:lnSpc>
              <a:spcBef>
                <a:spcPts val="450"/>
              </a:spcBef>
              <a:spcAft>
                <a:spcPts val="0"/>
              </a:spcAft>
              <a:buClr>
                <a:schemeClr val="dk1"/>
              </a:buClr>
              <a:buSzPts val="900"/>
              <a:buChar char="•"/>
              <a:defRPr sz="900"/>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212" name="Google Shape;212;p31"/>
          <p:cNvSpPr txBox="1"/>
          <p:nvPr>
            <p:ph idx="3" type="body"/>
          </p:nvPr>
        </p:nvSpPr>
        <p:spPr>
          <a:xfrm>
            <a:off x="3318350" y="1731128"/>
            <a:ext cx="1663443" cy="465359"/>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lt1"/>
              </a:buClr>
              <a:buSzPts val="1300"/>
              <a:buNone/>
              <a:defRPr b="1" i="0" sz="1300">
                <a:solidFill>
                  <a:schemeClr val="lt1"/>
                </a:solidFill>
                <a:latin typeface="Montserrat"/>
                <a:ea typeface="Montserrat"/>
                <a:cs typeface="Montserrat"/>
                <a:sym typeface="Montserrat"/>
              </a:defRPr>
            </a:lvl1pPr>
            <a:lvl2pPr indent="-285750" lvl="1" marL="914400" algn="l">
              <a:lnSpc>
                <a:spcPct val="100000"/>
              </a:lnSpc>
              <a:spcBef>
                <a:spcPts val="900"/>
              </a:spcBef>
              <a:spcAft>
                <a:spcPts val="0"/>
              </a:spcAft>
              <a:buClr>
                <a:schemeClr val="dk1"/>
              </a:buClr>
              <a:buSzPts val="900"/>
              <a:buChar char="•"/>
              <a:defRPr sz="900"/>
            </a:lvl2pPr>
            <a:lvl3pPr indent="-285750" lvl="2" marL="1371600" algn="l">
              <a:lnSpc>
                <a:spcPct val="100000"/>
              </a:lnSpc>
              <a:spcBef>
                <a:spcPts val="450"/>
              </a:spcBef>
              <a:spcAft>
                <a:spcPts val="0"/>
              </a:spcAft>
              <a:buClr>
                <a:schemeClr val="dk1"/>
              </a:buClr>
              <a:buSzPts val="900"/>
              <a:buChar char="•"/>
              <a:defRPr sz="900"/>
            </a:lvl3pPr>
            <a:lvl4pPr indent="-285750" lvl="3" marL="1828800" algn="l">
              <a:lnSpc>
                <a:spcPct val="100000"/>
              </a:lnSpc>
              <a:spcBef>
                <a:spcPts val="450"/>
              </a:spcBef>
              <a:spcAft>
                <a:spcPts val="0"/>
              </a:spcAft>
              <a:buClr>
                <a:schemeClr val="dk1"/>
              </a:buClr>
              <a:buSzPts val="900"/>
              <a:buChar char="•"/>
              <a:defRPr sz="900"/>
            </a:lvl4pPr>
            <a:lvl5pPr indent="-285750" lvl="4" marL="2286000" algn="l">
              <a:lnSpc>
                <a:spcPct val="100000"/>
              </a:lnSpc>
              <a:spcBef>
                <a:spcPts val="450"/>
              </a:spcBef>
              <a:spcAft>
                <a:spcPts val="0"/>
              </a:spcAft>
              <a:buClr>
                <a:schemeClr val="dk1"/>
              </a:buClr>
              <a:buSzPts val="900"/>
              <a:buChar char="•"/>
              <a:defRPr sz="900"/>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213" name="Google Shape;213;p31"/>
          <p:cNvSpPr txBox="1"/>
          <p:nvPr>
            <p:ph idx="4" type="body"/>
          </p:nvPr>
        </p:nvSpPr>
        <p:spPr>
          <a:xfrm>
            <a:off x="3329065" y="3094809"/>
            <a:ext cx="1845608" cy="1391506"/>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lt1"/>
              </a:buClr>
              <a:buSzPts val="900"/>
              <a:buNone/>
              <a:defRPr b="0" sz="900">
                <a:solidFill>
                  <a:schemeClr val="lt1"/>
                </a:solidFill>
              </a:defRPr>
            </a:lvl1pPr>
            <a:lvl2pPr indent="-285750" lvl="1" marL="914400" algn="l">
              <a:lnSpc>
                <a:spcPct val="100000"/>
              </a:lnSpc>
              <a:spcBef>
                <a:spcPts val="0"/>
              </a:spcBef>
              <a:spcAft>
                <a:spcPts val="0"/>
              </a:spcAft>
              <a:buClr>
                <a:schemeClr val="dk1"/>
              </a:buClr>
              <a:buSzPts val="900"/>
              <a:buChar char="•"/>
              <a:defRPr sz="900"/>
            </a:lvl2pPr>
            <a:lvl3pPr indent="-285750" lvl="2" marL="1371600" algn="l">
              <a:lnSpc>
                <a:spcPct val="100000"/>
              </a:lnSpc>
              <a:spcBef>
                <a:spcPts val="450"/>
              </a:spcBef>
              <a:spcAft>
                <a:spcPts val="0"/>
              </a:spcAft>
              <a:buClr>
                <a:schemeClr val="dk1"/>
              </a:buClr>
              <a:buSzPts val="900"/>
              <a:buChar char="•"/>
              <a:defRPr sz="900"/>
            </a:lvl3pPr>
            <a:lvl4pPr indent="-285750" lvl="3" marL="1828800" algn="l">
              <a:lnSpc>
                <a:spcPct val="100000"/>
              </a:lnSpc>
              <a:spcBef>
                <a:spcPts val="450"/>
              </a:spcBef>
              <a:spcAft>
                <a:spcPts val="0"/>
              </a:spcAft>
              <a:buClr>
                <a:schemeClr val="dk1"/>
              </a:buClr>
              <a:buSzPts val="900"/>
              <a:buChar char="•"/>
              <a:defRPr sz="900"/>
            </a:lvl4pPr>
            <a:lvl5pPr indent="-285750" lvl="4" marL="2286000" algn="l">
              <a:lnSpc>
                <a:spcPct val="100000"/>
              </a:lnSpc>
              <a:spcBef>
                <a:spcPts val="450"/>
              </a:spcBef>
              <a:spcAft>
                <a:spcPts val="0"/>
              </a:spcAft>
              <a:buClr>
                <a:schemeClr val="dk1"/>
              </a:buClr>
              <a:buSzPts val="900"/>
              <a:buChar char="•"/>
              <a:defRPr sz="900"/>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214" name="Google Shape;214;p31"/>
          <p:cNvSpPr txBox="1"/>
          <p:nvPr>
            <p:ph idx="5" type="body"/>
          </p:nvPr>
        </p:nvSpPr>
        <p:spPr>
          <a:xfrm>
            <a:off x="6253457" y="1731128"/>
            <a:ext cx="1663443" cy="465359"/>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1"/>
              </a:buClr>
              <a:buSzPts val="1300"/>
              <a:buNone/>
              <a:defRPr b="1" i="0" sz="1300">
                <a:solidFill>
                  <a:schemeClr val="dk1"/>
                </a:solidFill>
                <a:latin typeface="Montserrat"/>
                <a:ea typeface="Montserrat"/>
                <a:cs typeface="Montserrat"/>
                <a:sym typeface="Montserrat"/>
              </a:defRPr>
            </a:lvl1pPr>
            <a:lvl2pPr indent="-285750" lvl="1" marL="914400" algn="l">
              <a:lnSpc>
                <a:spcPct val="100000"/>
              </a:lnSpc>
              <a:spcBef>
                <a:spcPts val="900"/>
              </a:spcBef>
              <a:spcAft>
                <a:spcPts val="0"/>
              </a:spcAft>
              <a:buClr>
                <a:schemeClr val="dk1"/>
              </a:buClr>
              <a:buSzPts val="900"/>
              <a:buChar char="•"/>
              <a:defRPr sz="900"/>
            </a:lvl2pPr>
            <a:lvl3pPr indent="-285750" lvl="2" marL="1371600" algn="l">
              <a:lnSpc>
                <a:spcPct val="100000"/>
              </a:lnSpc>
              <a:spcBef>
                <a:spcPts val="450"/>
              </a:spcBef>
              <a:spcAft>
                <a:spcPts val="0"/>
              </a:spcAft>
              <a:buClr>
                <a:schemeClr val="dk1"/>
              </a:buClr>
              <a:buSzPts val="900"/>
              <a:buChar char="•"/>
              <a:defRPr sz="900"/>
            </a:lvl3pPr>
            <a:lvl4pPr indent="-285750" lvl="3" marL="1828800" algn="l">
              <a:lnSpc>
                <a:spcPct val="100000"/>
              </a:lnSpc>
              <a:spcBef>
                <a:spcPts val="450"/>
              </a:spcBef>
              <a:spcAft>
                <a:spcPts val="0"/>
              </a:spcAft>
              <a:buClr>
                <a:schemeClr val="dk1"/>
              </a:buClr>
              <a:buSzPts val="900"/>
              <a:buChar char="•"/>
              <a:defRPr sz="900"/>
            </a:lvl4pPr>
            <a:lvl5pPr indent="-285750" lvl="4" marL="2286000" algn="l">
              <a:lnSpc>
                <a:spcPct val="100000"/>
              </a:lnSpc>
              <a:spcBef>
                <a:spcPts val="450"/>
              </a:spcBef>
              <a:spcAft>
                <a:spcPts val="0"/>
              </a:spcAft>
              <a:buClr>
                <a:schemeClr val="dk1"/>
              </a:buClr>
              <a:buSzPts val="900"/>
              <a:buChar char="•"/>
              <a:defRPr sz="900"/>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215" name="Google Shape;215;p31"/>
          <p:cNvSpPr txBox="1"/>
          <p:nvPr>
            <p:ph idx="6" type="body"/>
          </p:nvPr>
        </p:nvSpPr>
        <p:spPr>
          <a:xfrm>
            <a:off x="6264174" y="3094809"/>
            <a:ext cx="1845608" cy="1391506"/>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1"/>
              </a:buClr>
              <a:buSzPts val="900"/>
              <a:buNone/>
              <a:defRPr b="0" sz="900">
                <a:solidFill>
                  <a:schemeClr val="dk1"/>
                </a:solidFill>
              </a:defRPr>
            </a:lvl1pPr>
            <a:lvl2pPr indent="-285750" lvl="1" marL="914400" algn="l">
              <a:lnSpc>
                <a:spcPct val="100000"/>
              </a:lnSpc>
              <a:spcBef>
                <a:spcPts val="0"/>
              </a:spcBef>
              <a:spcAft>
                <a:spcPts val="0"/>
              </a:spcAft>
              <a:buClr>
                <a:schemeClr val="dk1"/>
              </a:buClr>
              <a:buSzPts val="900"/>
              <a:buChar char="•"/>
              <a:defRPr sz="900"/>
            </a:lvl2pPr>
            <a:lvl3pPr indent="-285750" lvl="2" marL="1371600" algn="l">
              <a:lnSpc>
                <a:spcPct val="100000"/>
              </a:lnSpc>
              <a:spcBef>
                <a:spcPts val="450"/>
              </a:spcBef>
              <a:spcAft>
                <a:spcPts val="0"/>
              </a:spcAft>
              <a:buClr>
                <a:schemeClr val="dk1"/>
              </a:buClr>
              <a:buSzPts val="900"/>
              <a:buChar char="•"/>
              <a:defRPr sz="900"/>
            </a:lvl3pPr>
            <a:lvl4pPr indent="-285750" lvl="3" marL="1828800" algn="l">
              <a:lnSpc>
                <a:spcPct val="100000"/>
              </a:lnSpc>
              <a:spcBef>
                <a:spcPts val="450"/>
              </a:spcBef>
              <a:spcAft>
                <a:spcPts val="0"/>
              </a:spcAft>
              <a:buClr>
                <a:schemeClr val="dk1"/>
              </a:buClr>
              <a:buSzPts val="900"/>
              <a:buChar char="•"/>
              <a:defRPr sz="900"/>
            </a:lvl4pPr>
            <a:lvl5pPr indent="-285750" lvl="4" marL="2286000" algn="l">
              <a:lnSpc>
                <a:spcPct val="100000"/>
              </a:lnSpc>
              <a:spcBef>
                <a:spcPts val="450"/>
              </a:spcBef>
              <a:spcAft>
                <a:spcPts val="0"/>
              </a:spcAft>
              <a:buClr>
                <a:schemeClr val="dk1"/>
              </a:buClr>
              <a:buSzPts val="900"/>
              <a:buChar char="•"/>
              <a:defRPr sz="900"/>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216" name="Google Shape;216;p31"/>
          <p:cNvSpPr txBox="1"/>
          <p:nvPr>
            <p:ph idx="10" type="dt"/>
          </p:nvPr>
        </p:nvSpPr>
        <p:spPr>
          <a:xfrm>
            <a:off x="3660963" y="4731381"/>
            <a:ext cx="1647334" cy="341744"/>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sz="600">
                <a:solidFill>
                  <a:schemeClr val="lt1"/>
                </a:solidFill>
                <a:latin typeface="Montserrat"/>
                <a:ea typeface="Montserrat"/>
                <a:cs typeface="Montserrat"/>
                <a:sym typeface="Montserra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 name="Google Shape;217;p31"/>
          <p:cNvSpPr txBox="1"/>
          <p:nvPr>
            <p:ph idx="11" type="ftr"/>
          </p:nvPr>
        </p:nvSpPr>
        <p:spPr>
          <a:xfrm>
            <a:off x="211793" y="4731381"/>
            <a:ext cx="2653873" cy="341744"/>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sz="600">
                <a:solidFill>
                  <a:schemeClr val="dk1"/>
                </a:solidFill>
                <a:latin typeface="Montserrat"/>
                <a:ea typeface="Montserrat"/>
                <a:cs typeface="Montserrat"/>
                <a:sym typeface="Montserra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 name="Google Shape;218;p31"/>
          <p:cNvSpPr txBox="1"/>
          <p:nvPr>
            <p:ph idx="12" type="sldNum"/>
          </p:nvPr>
        </p:nvSpPr>
        <p:spPr>
          <a:xfrm>
            <a:off x="7588527" y="4731381"/>
            <a:ext cx="1348084" cy="341744"/>
          </a:xfrm>
          <a:prstGeom prst="rect">
            <a:avLst/>
          </a:prstGeom>
          <a:noFill/>
          <a:ln>
            <a:noFill/>
          </a:ln>
        </p:spPr>
        <p:txBody>
          <a:bodyPr anchorCtr="0" anchor="ctr" bIns="0" lIns="0" spcFirstLastPara="1" rIns="0" wrap="square" tIns="0">
            <a:noAutofit/>
          </a:bodyPr>
          <a:lstStyle>
            <a:lvl1pPr indent="0" lvl="0" marL="0" algn="r">
              <a:spcBef>
                <a:spcPts val="0"/>
              </a:spcBef>
              <a:buNone/>
              <a:defRPr b="1" i="0" sz="600" u="none" cap="none" strike="noStrike">
                <a:solidFill>
                  <a:srgbClr val="000000"/>
                </a:solidFill>
                <a:latin typeface="Montserrat"/>
                <a:ea typeface="Montserrat"/>
                <a:cs typeface="Montserrat"/>
                <a:sym typeface="Montserrat"/>
              </a:defRPr>
            </a:lvl1pPr>
            <a:lvl2pPr indent="0" lvl="1" marL="0" algn="r">
              <a:spcBef>
                <a:spcPts val="0"/>
              </a:spcBef>
              <a:buNone/>
              <a:defRPr b="1" i="0" sz="600" u="none" cap="none" strike="noStrike">
                <a:solidFill>
                  <a:srgbClr val="000000"/>
                </a:solidFill>
                <a:latin typeface="Montserrat"/>
                <a:ea typeface="Montserrat"/>
                <a:cs typeface="Montserrat"/>
                <a:sym typeface="Montserrat"/>
              </a:defRPr>
            </a:lvl2pPr>
            <a:lvl3pPr indent="0" lvl="2" marL="0" algn="r">
              <a:spcBef>
                <a:spcPts val="0"/>
              </a:spcBef>
              <a:buNone/>
              <a:defRPr b="1" i="0" sz="600" u="none" cap="none" strike="noStrike">
                <a:solidFill>
                  <a:srgbClr val="000000"/>
                </a:solidFill>
                <a:latin typeface="Montserrat"/>
                <a:ea typeface="Montserrat"/>
                <a:cs typeface="Montserrat"/>
                <a:sym typeface="Montserrat"/>
              </a:defRPr>
            </a:lvl3pPr>
            <a:lvl4pPr indent="0" lvl="3" marL="0" algn="r">
              <a:spcBef>
                <a:spcPts val="0"/>
              </a:spcBef>
              <a:buNone/>
              <a:defRPr b="1" i="0" sz="600" u="none" cap="none" strike="noStrike">
                <a:solidFill>
                  <a:srgbClr val="000000"/>
                </a:solidFill>
                <a:latin typeface="Montserrat"/>
                <a:ea typeface="Montserrat"/>
                <a:cs typeface="Montserrat"/>
                <a:sym typeface="Montserrat"/>
              </a:defRPr>
            </a:lvl4pPr>
            <a:lvl5pPr indent="0" lvl="4" marL="0" algn="r">
              <a:spcBef>
                <a:spcPts val="0"/>
              </a:spcBef>
              <a:buNone/>
              <a:defRPr b="1" i="0" sz="600" u="none" cap="none" strike="noStrike">
                <a:solidFill>
                  <a:srgbClr val="000000"/>
                </a:solidFill>
                <a:latin typeface="Montserrat"/>
                <a:ea typeface="Montserrat"/>
                <a:cs typeface="Montserrat"/>
                <a:sym typeface="Montserrat"/>
              </a:defRPr>
            </a:lvl5pPr>
            <a:lvl6pPr indent="0" lvl="5" marL="0" algn="r">
              <a:spcBef>
                <a:spcPts val="0"/>
              </a:spcBef>
              <a:buNone/>
              <a:defRPr b="1" i="0" sz="600" u="none" cap="none" strike="noStrike">
                <a:solidFill>
                  <a:srgbClr val="000000"/>
                </a:solidFill>
                <a:latin typeface="Montserrat"/>
                <a:ea typeface="Montserrat"/>
                <a:cs typeface="Montserrat"/>
                <a:sym typeface="Montserrat"/>
              </a:defRPr>
            </a:lvl6pPr>
            <a:lvl7pPr indent="0" lvl="6" marL="0" algn="r">
              <a:spcBef>
                <a:spcPts val="0"/>
              </a:spcBef>
              <a:buNone/>
              <a:defRPr b="1" i="0" sz="600" u="none" cap="none" strike="noStrike">
                <a:solidFill>
                  <a:srgbClr val="000000"/>
                </a:solidFill>
                <a:latin typeface="Montserrat"/>
                <a:ea typeface="Montserrat"/>
                <a:cs typeface="Montserrat"/>
                <a:sym typeface="Montserrat"/>
              </a:defRPr>
            </a:lvl7pPr>
            <a:lvl8pPr indent="0" lvl="7" marL="0" algn="r">
              <a:spcBef>
                <a:spcPts val="0"/>
              </a:spcBef>
              <a:buNone/>
              <a:defRPr b="1" i="0" sz="600" u="none" cap="none" strike="noStrike">
                <a:solidFill>
                  <a:srgbClr val="000000"/>
                </a:solidFill>
                <a:latin typeface="Montserrat"/>
                <a:ea typeface="Montserrat"/>
                <a:cs typeface="Montserrat"/>
                <a:sym typeface="Montserrat"/>
              </a:defRPr>
            </a:lvl8pPr>
            <a:lvl9pPr indent="0" lvl="8" marL="0" algn="r">
              <a:spcBef>
                <a:spcPts val="0"/>
              </a:spcBef>
              <a:buNone/>
              <a:defRPr b="1" i="0" sz="600" u="none" cap="none" strike="noStrike">
                <a:solidFill>
                  <a:srgbClr val="000000"/>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footers 2">
  <p:cSld name="Title &amp; footers 2">
    <p:spTree>
      <p:nvGrpSpPr>
        <p:cNvPr id="219" name="Shape 219"/>
        <p:cNvGrpSpPr/>
        <p:nvPr/>
      </p:nvGrpSpPr>
      <p:grpSpPr>
        <a:xfrm>
          <a:off x="0" y="0"/>
          <a:ext cx="0" cy="0"/>
          <a:chOff x="0" y="0"/>
          <a:chExt cx="0" cy="0"/>
        </a:xfrm>
      </p:grpSpPr>
      <p:sp>
        <p:nvSpPr>
          <p:cNvPr id="220" name="Google Shape;220;p32"/>
          <p:cNvSpPr txBox="1"/>
          <p:nvPr>
            <p:ph type="title"/>
          </p:nvPr>
        </p:nvSpPr>
        <p:spPr>
          <a:xfrm>
            <a:off x="211792" y="174078"/>
            <a:ext cx="6059390" cy="994172"/>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21" name="Google Shape;221;p32"/>
          <p:cNvSpPr txBox="1"/>
          <p:nvPr>
            <p:ph idx="10" type="dt"/>
          </p:nvPr>
        </p:nvSpPr>
        <p:spPr>
          <a:xfrm>
            <a:off x="3660963" y="4731381"/>
            <a:ext cx="1647334" cy="341744"/>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 name="Google Shape;222;p32"/>
          <p:cNvSpPr txBox="1"/>
          <p:nvPr>
            <p:ph idx="11" type="ftr"/>
          </p:nvPr>
        </p:nvSpPr>
        <p:spPr>
          <a:xfrm>
            <a:off x="211793" y="4731381"/>
            <a:ext cx="2653873" cy="341744"/>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 name="Google Shape;223;p32"/>
          <p:cNvSpPr txBox="1"/>
          <p:nvPr>
            <p:ph idx="12" type="sldNum"/>
          </p:nvPr>
        </p:nvSpPr>
        <p:spPr>
          <a:xfrm>
            <a:off x="7588527" y="4731381"/>
            <a:ext cx="1348084" cy="341744"/>
          </a:xfrm>
          <a:prstGeom prst="rect">
            <a:avLst/>
          </a:prstGeom>
          <a:noFill/>
          <a:ln>
            <a:noFill/>
          </a:ln>
        </p:spPr>
        <p:txBody>
          <a:bodyPr anchorCtr="0" anchor="ctr" bIns="0" lIns="0" spcFirstLastPara="1" rIns="0" wrap="square" tIns="0">
            <a:noAutofit/>
          </a:bodyPr>
          <a:lstStyle>
            <a:lvl1pPr indent="0" lvl="0" marL="0" algn="r">
              <a:spcBef>
                <a:spcPts val="0"/>
              </a:spcBef>
              <a:buNone/>
              <a:defRPr>
                <a:solidFill>
                  <a:srgbClr val="000000"/>
                </a:solidFill>
              </a:defRPr>
            </a:lvl1pPr>
            <a:lvl2pPr indent="0" lvl="1" marL="0" algn="r">
              <a:spcBef>
                <a:spcPts val="0"/>
              </a:spcBef>
              <a:buNone/>
              <a:defRPr>
                <a:solidFill>
                  <a:srgbClr val="000000"/>
                </a:solidFill>
              </a:defRPr>
            </a:lvl2pPr>
            <a:lvl3pPr indent="0" lvl="2" marL="0" algn="r">
              <a:spcBef>
                <a:spcPts val="0"/>
              </a:spcBef>
              <a:buNone/>
              <a:defRPr>
                <a:solidFill>
                  <a:srgbClr val="000000"/>
                </a:solidFill>
              </a:defRPr>
            </a:lvl3pPr>
            <a:lvl4pPr indent="0" lvl="3" marL="0" algn="r">
              <a:spcBef>
                <a:spcPts val="0"/>
              </a:spcBef>
              <a:buNone/>
              <a:defRPr>
                <a:solidFill>
                  <a:srgbClr val="000000"/>
                </a:solidFill>
              </a:defRPr>
            </a:lvl4pPr>
            <a:lvl5pPr indent="0" lvl="4" marL="0" algn="r">
              <a:spcBef>
                <a:spcPts val="0"/>
              </a:spcBef>
              <a:buNone/>
              <a:defRPr>
                <a:solidFill>
                  <a:srgbClr val="000000"/>
                </a:solidFill>
              </a:defRPr>
            </a:lvl5pPr>
            <a:lvl6pPr indent="0" lvl="5" marL="0" algn="r">
              <a:spcBef>
                <a:spcPts val="0"/>
              </a:spcBef>
              <a:buNone/>
              <a:defRPr>
                <a:solidFill>
                  <a:srgbClr val="000000"/>
                </a:solidFill>
              </a:defRPr>
            </a:lvl6pPr>
            <a:lvl7pPr indent="0" lvl="6" marL="0" algn="r">
              <a:spcBef>
                <a:spcPts val="0"/>
              </a:spcBef>
              <a:buNone/>
              <a:defRPr>
                <a:solidFill>
                  <a:srgbClr val="000000"/>
                </a:solidFill>
              </a:defRPr>
            </a:lvl7pPr>
            <a:lvl8pPr indent="0" lvl="7" marL="0" algn="r">
              <a:spcBef>
                <a:spcPts val="0"/>
              </a:spcBef>
              <a:buNone/>
              <a:defRPr>
                <a:solidFill>
                  <a:srgbClr val="000000"/>
                </a:solidFill>
              </a:defRPr>
            </a:lvl8pPr>
            <a:lvl9pPr indent="0" lvl="8" marL="0" algn="r">
              <a:spcBef>
                <a:spcPts val="0"/>
              </a:spcBef>
              <a:buNone/>
              <a:defRPr>
                <a:solidFill>
                  <a:srgbClr val="000000"/>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mp; footers 2">
  <p:cSld name="1_Title &amp; footers 2">
    <p:bg>
      <p:bgPr>
        <a:solidFill>
          <a:schemeClr val="dk1"/>
        </a:solidFill>
      </p:bgPr>
    </p:bg>
    <p:spTree>
      <p:nvGrpSpPr>
        <p:cNvPr id="224" name="Shape 224"/>
        <p:cNvGrpSpPr/>
        <p:nvPr/>
      </p:nvGrpSpPr>
      <p:grpSpPr>
        <a:xfrm>
          <a:off x="0" y="0"/>
          <a:ext cx="0" cy="0"/>
          <a:chOff x="0" y="0"/>
          <a:chExt cx="0" cy="0"/>
        </a:xfrm>
      </p:grpSpPr>
      <p:sp>
        <p:nvSpPr>
          <p:cNvPr id="225" name="Google Shape;225;p33"/>
          <p:cNvSpPr txBox="1"/>
          <p:nvPr>
            <p:ph type="title"/>
          </p:nvPr>
        </p:nvSpPr>
        <p:spPr>
          <a:xfrm>
            <a:off x="211792" y="174078"/>
            <a:ext cx="6059390" cy="994172"/>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accent1"/>
              </a:buClr>
              <a:buSzPts val="4200"/>
              <a:buFont typeface="Montserrat Light"/>
              <a:buNone/>
              <a:defRPr>
                <a:solidFill>
                  <a:schemeClr val="accen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26" name="Google Shape;226;p33"/>
          <p:cNvSpPr txBox="1"/>
          <p:nvPr>
            <p:ph idx="10" type="dt"/>
          </p:nvPr>
        </p:nvSpPr>
        <p:spPr>
          <a:xfrm>
            <a:off x="3660963" y="4731381"/>
            <a:ext cx="1647334" cy="341744"/>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 name="Google Shape;227;p33"/>
          <p:cNvSpPr txBox="1"/>
          <p:nvPr>
            <p:ph idx="11" type="ftr"/>
          </p:nvPr>
        </p:nvSpPr>
        <p:spPr>
          <a:xfrm>
            <a:off x="211793" y="4731381"/>
            <a:ext cx="2653873" cy="341744"/>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 name="Google Shape;228;p33"/>
          <p:cNvSpPr txBox="1"/>
          <p:nvPr>
            <p:ph idx="12" type="sldNum"/>
          </p:nvPr>
        </p:nvSpPr>
        <p:spPr>
          <a:xfrm>
            <a:off x="7588527" y="4731381"/>
            <a:ext cx="1348084" cy="341744"/>
          </a:xfrm>
          <a:prstGeom prst="rect">
            <a:avLst/>
          </a:prstGeom>
          <a:noFill/>
          <a:ln>
            <a:noFill/>
          </a:ln>
        </p:spPr>
        <p:txBody>
          <a:bodyPr anchorCtr="0" anchor="ctr" bIns="0" lIns="0" spcFirstLastPara="1" rIns="0" wrap="square" tIns="0">
            <a:noAutofit/>
          </a:bodyPr>
          <a:lstStyle>
            <a:lvl1pPr indent="0" lvl="0" marL="0" algn="r">
              <a:spcBef>
                <a:spcPts val="0"/>
              </a:spcBef>
              <a:buNone/>
              <a:defRPr b="1" i="0" sz="600" u="none" cap="none" strike="noStrike">
                <a:solidFill>
                  <a:schemeClr val="lt1"/>
                </a:solidFill>
                <a:latin typeface="Montserrat"/>
                <a:ea typeface="Montserrat"/>
                <a:cs typeface="Montserrat"/>
                <a:sym typeface="Montserrat"/>
              </a:defRPr>
            </a:lvl1pPr>
            <a:lvl2pPr indent="0" lvl="1" marL="0" algn="r">
              <a:spcBef>
                <a:spcPts val="0"/>
              </a:spcBef>
              <a:buNone/>
              <a:defRPr b="1" i="0" sz="600" u="none" cap="none" strike="noStrike">
                <a:solidFill>
                  <a:schemeClr val="lt1"/>
                </a:solidFill>
                <a:latin typeface="Montserrat"/>
                <a:ea typeface="Montserrat"/>
                <a:cs typeface="Montserrat"/>
                <a:sym typeface="Montserrat"/>
              </a:defRPr>
            </a:lvl2pPr>
            <a:lvl3pPr indent="0" lvl="2" marL="0" algn="r">
              <a:spcBef>
                <a:spcPts val="0"/>
              </a:spcBef>
              <a:buNone/>
              <a:defRPr b="1" i="0" sz="600" u="none" cap="none" strike="noStrike">
                <a:solidFill>
                  <a:schemeClr val="lt1"/>
                </a:solidFill>
                <a:latin typeface="Montserrat"/>
                <a:ea typeface="Montserrat"/>
                <a:cs typeface="Montserrat"/>
                <a:sym typeface="Montserrat"/>
              </a:defRPr>
            </a:lvl3pPr>
            <a:lvl4pPr indent="0" lvl="3" marL="0" algn="r">
              <a:spcBef>
                <a:spcPts val="0"/>
              </a:spcBef>
              <a:buNone/>
              <a:defRPr b="1" i="0" sz="600" u="none" cap="none" strike="noStrike">
                <a:solidFill>
                  <a:schemeClr val="lt1"/>
                </a:solidFill>
                <a:latin typeface="Montserrat"/>
                <a:ea typeface="Montserrat"/>
                <a:cs typeface="Montserrat"/>
                <a:sym typeface="Montserrat"/>
              </a:defRPr>
            </a:lvl4pPr>
            <a:lvl5pPr indent="0" lvl="4" marL="0" algn="r">
              <a:spcBef>
                <a:spcPts val="0"/>
              </a:spcBef>
              <a:buNone/>
              <a:defRPr b="1" i="0" sz="600" u="none" cap="none" strike="noStrike">
                <a:solidFill>
                  <a:schemeClr val="lt1"/>
                </a:solidFill>
                <a:latin typeface="Montserrat"/>
                <a:ea typeface="Montserrat"/>
                <a:cs typeface="Montserrat"/>
                <a:sym typeface="Montserrat"/>
              </a:defRPr>
            </a:lvl5pPr>
            <a:lvl6pPr indent="0" lvl="5" marL="0" algn="r">
              <a:spcBef>
                <a:spcPts val="0"/>
              </a:spcBef>
              <a:buNone/>
              <a:defRPr b="1" i="0" sz="600" u="none" cap="none" strike="noStrike">
                <a:solidFill>
                  <a:schemeClr val="lt1"/>
                </a:solidFill>
                <a:latin typeface="Montserrat"/>
                <a:ea typeface="Montserrat"/>
                <a:cs typeface="Montserrat"/>
                <a:sym typeface="Montserrat"/>
              </a:defRPr>
            </a:lvl6pPr>
            <a:lvl7pPr indent="0" lvl="6" marL="0" algn="r">
              <a:spcBef>
                <a:spcPts val="0"/>
              </a:spcBef>
              <a:buNone/>
              <a:defRPr b="1" i="0" sz="600" u="none" cap="none" strike="noStrike">
                <a:solidFill>
                  <a:schemeClr val="lt1"/>
                </a:solidFill>
                <a:latin typeface="Montserrat"/>
                <a:ea typeface="Montserrat"/>
                <a:cs typeface="Montserrat"/>
                <a:sym typeface="Montserrat"/>
              </a:defRPr>
            </a:lvl7pPr>
            <a:lvl8pPr indent="0" lvl="7" marL="0" algn="r">
              <a:spcBef>
                <a:spcPts val="0"/>
              </a:spcBef>
              <a:buNone/>
              <a:defRPr b="1" i="0" sz="600" u="none" cap="none" strike="noStrike">
                <a:solidFill>
                  <a:schemeClr val="lt1"/>
                </a:solidFill>
                <a:latin typeface="Montserrat"/>
                <a:ea typeface="Montserrat"/>
                <a:cs typeface="Montserrat"/>
                <a:sym typeface="Montserrat"/>
              </a:defRPr>
            </a:lvl8pPr>
            <a:lvl9pPr indent="0" lvl="8" marL="0" algn="r">
              <a:spcBef>
                <a:spcPts val="0"/>
              </a:spcBef>
              <a:buNone/>
              <a:defRPr b="1" i="0" sz="600" u="none" cap="none" strike="noStrike">
                <a:solidFill>
                  <a:schemeClr val="lt1"/>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Circle placeholders">
  <p:cSld name="3 Circle placeholders">
    <p:spTree>
      <p:nvGrpSpPr>
        <p:cNvPr id="229" name="Shape 229"/>
        <p:cNvGrpSpPr/>
        <p:nvPr/>
      </p:nvGrpSpPr>
      <p:grpSpPr>
        <a:xfrm>
          <a:off x="0" y="0"/>
          <a:ext cx="0" cy="0"/>
          <a:chOff x="0" y="0"/>
          <a:chExt cx="0" cy="0"/>
        </a:xfrm>
      </p:grpSpPr>
      <p:sp>
        <p:nvSpPr>
          <p:cNvPr id="230" name="Google Shape;230;p34"/>
          <p:cNvSpPr/>
          <p:nvPr>
            <p:ph idx="2" type="pic"/>
          </p:nvPr>
        </p:nvSpPr>
        <p:spPr>
          <a:xfrm>
            <a:off x="211793" y="1681268"/>
            <a:ext cx="2849807" cy="2850815"/>
          </a:xfrm>
          <a:prstGeom prst="ellipse">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1pPr>
            <a:lvl2pPr lvl="1"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2pPr>
            <a:lvl3pPr lvl="2"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3pPr>
            <a:lvl4pPr lvl="3"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4pPr>
            <a:lvl5pPr lvl="4"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5pPr>
            <a:lvl6pPr lvl="5" marR="0" rtl="0" algn="l">
              <a:lnSpc>
                <a:spcPct val="90000"/>
              </a:lnSpc>
              <a:spcBef>
                <a:spcPts val="450"/>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231" name="Google Shape;231;p34"/>
          <p:cNvSpPr txBox="1"/>
          <p:nvPr>
            <p:ph type="title"/>
          </p:nvPr>
        </p:nvSpPr>
        <p:spPr>
          <a:xfrm>
            <a:off x="211792" y="174078"/>
            <a:ext cx="8319560" cy="635168"/>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2" name="Google Shape;232;p34"/>
          <p:cNvSpPr txBox="1"/>
          <p:nvPr>
            <p:ph idx="10" type="dt"/>
          </p:nvPr>
        </p:nvSpPr>
        <p:spPr>
          <a:xfrm>
            <a:off x="3660963" y="4731381"/>
            <a:ext cx="1647334" cy="341744"/>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 name="Google Shape;233;p34"/>
          <p:cNvSpPr txBox="1"/>
          <p:nvPr>
            <p:ph idx="11" type="ftr"/>
          </p:nvPr>
        </p:nvSpPr>
        <p:spPr>
          <a:xfrm>
            <a:off x="211793" y="4731381"/>
            <a:ext cx="2653873" cy="341744"/>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 name="Google Shape;234;p34"/>
          <p:cNvSpPr txBox="1"/>
          <p:nvPr>
            <p:ph idx="12" type="sldNum"/>
          </p:nvPr>
        </p:nvSpPr>
        <p:spPr>
          <a:xfrm>
            <a:off x="7588527" y="4731381"/>
            <a:ext cx="1348084" cy="341744"/>
          </a:xfrm>
          <a:prstGeom prst="rect">
            <a:avLst/>
          </a:prstGeom>
          <a:noFill/>
          <a:ln>
            <a:noFill/>
          </a:ln>
        </p:spPr>
        <p:txBody>
          <a:bodyPr anchorCtr="0" anchor="ctr" bIns="0" lIns="0" spcFirstLastPara="1" rIns="0" wrap="square" tIns="0">
            <a:noAutofit/>
          </a:bodyPr>
          <a:lstStyle>
            <a:lvl1pPr indent="0" lvl="0" marL="0" algn="r">
              <a:spcBef>
                <a:spcPts val="0"/>
              </a:spcBef>
              <a:buNone/>
              <a:defRPr>
                <a:solidFill>
                  <a:srgbClr val="000000"/>
                </a:solidFill>
              </a:defRPr>
            </a:lvl1pPr>
            <a:lvl2pPr indent="0" lvl="1" marL="0" algn="r">
              <a:spcBef>
                <a:spcPts val="0"/>
              </a:spcBef>
              <a:buNone/>
              <a:defRPr>
                <a:solidFill>
                  <a:srgbClr val="000000"/>
                </a:solidFill>
              </a:defRPr>
            </a:lvl2pPr>
            <a:lvl3pPr indent="0" lvl="2" marL="0" algn="r">
              <a:spcBef>
                <a:spcPts val="0"/>
              </a:spcBef>
              <a:buNone/>
              <a:defRPr>
                <a:solidFill>
                  <a:srgbClr val="000000"/>
                </a:solidFill>
              </a:defRPr>
            </a:lvl3pPr>
            <a:lvl4pPr indent="0" lvl="3" marL="0" algn="r">
              <a:spcBef>
                <a:spcPts val="0"/>
              </a:spcBef>
              <a:buNone/>
              <a:defRPr>
                <a:solidFill>
                  <a:srgbClr val="000000"/>
                </a:solidFill>
              </a:defRPr>
            </a:lvl4pPr>
            <a:lvl5pPr indent="0" lvl="4" marL="0" algn="r">
              <a:spcBef>
                <a:spcPts val="0"/>
              </a:spcBef>
              <a:buNone/>
              <a:defRPr>
                <a:solidFill>
                  <a:srgbClr val="000000"/>
                </a:solidFill>
              </a:defRPr>
            </a:lvl5pPr>
            <a:lvl6pPr indent="0" lvl="5" marL="0" algn="r">
              <a:spcBef>
                <a:spcPts val="0"/>
              </a:spcBef>
              <a:buNone/>
              <a:defRPr>
                <a:solidFill>
                  <a:srgbClr val="000000"/>
                </a:solidFill>
              </a:defRPr>
            </a:lvl6pPr>
            <a:lvl7pPr indent="0" lvl="6" marL="0" algn="r">
              <a:spcBef>
                <a:spcPts val="0"/>
              </a:spcBef>
              <a:buNone/>
              <a:defRPr>
                <a:solidFill>
                  <a:srgbClr val="000000"/>
                </a:solidFill>
              </a:defRPr>
            </a:lvl7pPr>
            <a:lvl8pPr indent="0" lvl="7" marL="0" algn="r">
              <a:spcBef>
                <a:spcPts val="0"/>
              </a:spcBef>
              <a:buNone/>
              <a:defRPr>
                <a:solidFill>
                  <a:srgbClr val="000000"/>
                </a:solidFill>
              </a:defRPr>
            </a:lvl8pPr>
            <a:lvl9pPr indent="0" lvl="8" marL="0" algn="r">
              <a:spcBef>
                <a:spcPts val="0"/>
              </a:spcBef>
              <a:buNone/>
              <a:defRPr>
                <a:solidFill>
                  <a:srgbClr val="000000"/>
                </a:solidFill>
              </a:defRPr>
            </a:lvl9pPr>
          </a:lstStyle>
          <a:p>
            <a:pPr indent="0" lvl="0" marL="0" rtl="0" algn="r">
              <a:spcBef>
                <a:spcPts val="0"/>
              </a:spcBef>
              <a:spcAft>
                <a:spcPts val="0"/>
              </a:spcAft>
              <a:buNone/>
            </a:pPr>
            <a:fld id="{00000000-1234-1234-1234-123412341234}" type="slidenum">
              <a:rPr lang="en-GB"/>
              <a:t>‹#›</a:t>
            </a:fld>
            <a:endParaRPr/>
          </a:p>
        </p:txBody>
      </p:sp>
      <p:sp>
        <p:nvSpPr>
          <p:cNvPr id="235" name="Google Shape;235;p34"/>
          <p:cNvSpPr/>
          <p:nvPr>
            <p:ph idx="3" type="pic"/>
          </p:nvPr>
        </p:nvSpPr>
        <p:spPr>
          <a:xfrm>
            <a:off x="3147098" y="1681268"/>
            <a:ext cx="2849807" cy="2850815"/>
          </a:xfrm>
          <a:prstGeom prst="ellipse">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1pPr>
            <a:lvl2pPr lvl="1"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2pPr>
            <a:lvl3pPr lvl="2"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3pPr>
            <a:lvl4pPr lvl="3"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4pPr>
            <a:lvl5pPr lvl="4"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5pPr>
            <a:lvl6pPr lvl="5" marR="0" rtl="0" algn="l">
              <a:lnSpc>
                <a:spcPct val="90000"/>
              </a:lnSpc>
              <a:spcBef>
                <a:spcPts val="450"/>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236" name="Google Shape;236;p34"/>
          <p:cNvSpPr/>
          <p:nvPr>
            <p:ph idx="4" type="pic"/>
          </p:nvPr>
        </p:nvSpPr>
        <p:spPr>
          <a:xfrm>
            <a:off x="6082402" y="1681268"/>
            <a:ext cx="2849807" cy="2850815"/>
          </a:xfrm>
          <a:prstGeom prst="ellipse">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1pPr>
            <a:lvl2pPr lvl="1"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2pPr>
            <a:lvl3pPr lvl="2"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3pPr>
            <a:lvl4pPr lvl="3"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4pPr>
            <a:lvl5pPr lvl="4"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5pPr>
            <a:lvl6pPr lvl="5" marR="0" rtl="0" algn="l">
              <a:lnSpc>
                <a:spcPct val="90000"/>
              </a:lnSpc>
              <a:spcBef>
                <a:spcPts val="450"/>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lank with title">
  <p:cSld name="1_Blank with title">
    <p:spTree>
      <p:nvGrpSpPr>
        <p:cNvPr id="237" name="Shape 237"/>
        <p:cNvGrpSpPr/>
        <p:nvPr/>
      </p:nvGrpSpPr>
      <p:grpSpPr>
        <a:xfrm>
          <a:off x="0" y="0"/>
          <a:ext cx="0" cy="0"/>
          <a:chOff x="0" y="0"/>
          <a:chExt cx="0" cy="0"/>
        </a:xfrm>
      </p:grpSpPr>
      <p:sp>
        <p:nvSpPr>
          <p:cNvPr id="238" name="Google Shape;238;p35"/>
          <p:cNvSpPr txBox="1"/>
          <p:nvPr>
            <p:ph type="title"/>
          </p:nvPr>
        </p:nvSpPr>
        <p:spPr>
          <a:xfrm>
            <a:off x="211792" y="174078"/>
            <a:ext cx="6059390" cy="994172"/>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1"/>
              </a:buClr>
              <a:buSzPts val="6300"/>
              <a:buFont typeface="Montserrat Light"/>
              <a:buNone/>
              <a:defRPr sz="63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9" name="Google Shape;239;p35"/>
          <p:cNvSpPr txBox="1"/>
          <p:nvPr>
            <p:ph idx="1" type="body"/>
          </p:nvPr>
        </p:nvSpPr>
        <p:spPr>
          <a:xfrm>
            <a:off x="6803350" y="181039"/>
            <a:ext cx="2133260" cy="3331124"/>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1"/>
              </a:buClr>
              <a:buSzPts val="1300"/>
              <a:buNone/>
              <a:defRPr b="1" sz="1300"/>
            </a:lvl1pPr>
            <a:lvl2pPr indent="-342900" lvl="1" marL="914400" algn="l">
              <a:lnSpc>
                <a:spcPct val="100000"/>
              </a:lnSpc>
              <a:spcBef>
                <a:spcPts val="0"/>
              </a:spcBef>
              <a:spcAft>
                <a:spcPts val="0"/>
              </a:spcAft>
              <a:buClr>
                <a:schemeClr val="dk1"/>
              </a:buClr>
              <a:buSzPts val="1800"/>
              <a:buChar char="•"/>
              <a:defRPr/>
            </a:lvl2pPr>
            <a:lvl3pPr indent="-342900" lvl="2" marL="1371600" algn="l">
              <a:lnSpc>
                <a:spcPct val="100000"/>
              </a:lnSpc>
              <a:spcBef>
                <a:spcPts val="450"/>
              </a:spcBef>
              <a:spcAft>
                <a:spcPts val="0"/>
              </a:spcAft>
              <a:buClr>
                <a:schemeClr val="dk1"/>
              </a:buClr>
              <a:buSzPts val="1800"/>
              <a:buChar char="•"/>
              <a:defRPr/>
            </a:lvl3pPr>
            <a:lvl4pPr indent="-342900" lvl="3" marL="1828800" algn="l">
              <a:lnSpc>
                <a:spcPct val="100000"/>
              </a:lnSpc>
              <a:spcBef>
                <a:spcPts val="450"/>
              </a:spcBef>
              <a:spcAft>
                <a:spcPts val="0"/>
              </a:spcAft>
              <a:buClr>
                <a:schemeClr val="dk1"/>
              </a:buClr>
              <a:buSzPts val="1800"/>
              <a:buChar char="•"/>
              <a:defRPr/>
            </a:lvl4pPr>
            <a:lvl5pPr indent="-342900" lvl="4" marL="2286000" algn="l">
              <a:lnSpc>
                <a:spcPct val="100000"/>
              </a:lnSpc>
              <a:spcBef>
                <a:spcPts val="450"/>
              </a:spcBef>
              <a:spcAft>
                <a:spcPts val="0"/>
              </a:spcAft>
              <a:buClr>
                <a:schemeClr val="dk1"/>
              </a:buClr>
              <a:buSzPts val="1800"/>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240" name="Google Shape;240;p35"/>
          <p:cNvSpPr txBox="1"/>
          <p:nvPr>
            <p:ph idx="10" type="dt"/>
          </p:nvPr>
        </p:nvSpPr>
        <p:spPr>
          <a:xfrm>
            <a:off x="3660963" y="4731381"/>
            <a:ext cx="1647334" cy="341744"/>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sz="600">
                <a:solidFill>
                  <a:schemeClr val="dk1"/>
                </a:solidFill>
                <a:latin typeface="Montserrat"/>
                <a:ea typeface="Montserrat"/>
                <a:cs typeface="Montserrat"/>
                <a:sym typeface="Montserra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 name="Google Shape;241;p35"/>
          <p:cNvSpPr txBox="1"/>
          <p:nvPr>
            <p:ph idx="11" type="ftr"/>
          </p:nvPr>
        </p:nvSpPr>
        <p:spPr>
          <a:xfrm>
            <a:off x="211793" y="4731381"/>
            <a:ext cx="2653873" cy="341744"/>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sz="600">
                <a:solidFill>
                  <a:schemeClr val="dk1"/>
                </a:solidFill>
                <a:latin typeface="Montserrat"/>
                <a:ea typeface="Montserrat"/>
                <a:cs typeface="Montserrat"/>
                <a:sym typeface="Montserra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 name="Google Shape;242;p35"/>
          <p:cNvSpPr txBox="1"/>
          <p:nvPr>
            <p:ph idx="12" type="sldNum"/>
          </p:nvPr>
        </p:nvSpPr>
        <p:spPr>
          <a:xfrm>
            <a:off x="7588527" y="4731381"/>
            <a:ext cx="1348084" cy="341744"/>
          </a:xfrm>
          <a:prstGeom prst="rect">
            <a:avLst/>
          </a:prstGeom>
          <a:noFill/>
          <a:ln>
            <a:noFill/>
          </a:ln>
        </p:spPr>
        <p:txBody>
          <a:bodyPr anchorCtr="0" anchor="ctr" bIns="0" lIns="0" spcFirstLastPara="1" rIns="0" wrap="square" tIns="0">
            <a:noAutofit/>
          </a:bodyPr>
          <a:lstStyle>
            <a:lvl1pPr indent="0" lvl="0" marL="0" algn="r">
              <a:spcBef>
                <a:spcPts val="0"/>
              </a:spcBef>
              <a:buNone/>
              <a:defRPr b="1" i="0" sz="600" u="none" cap="none" strike="noStrike">
                <a:solidFill>
                  <a:srgbClr val="000000"/>
                </a:solidFill>
                <a:latin typeface="Montserrat"/>
                <a:ea typeface="Montserrat"/>
                <a:cs typeface="Montserrat"/>
                <a:sym typeface="Montserrat"/>
              </a:defRPr>
            </a:lvl1pPr>
            <a:lvl2pPr indent="0" lvl="1" marL="0" algn="r">
              <a:spcBef>
                <a:spcPts val="0"/>
              </a:spcBef>
              <a:buNone/>
              <a:defRPr b="1" i="0" sz="600" u="none" cap="none" strike="noStrike">
                <a:solidFill>
                  <a:srgbClr val="000000"/>
                </a:solidFill>
                <a:latin typeface="Montserrat"/>
                <a:ea typeface="Montserrat"/>
                <a:cs typeface="Montserrat"/>
                <a:sym typeface="Montserrat"/>
              </a:defRPr>
            </a:lvl2pPr>
            <a:lvl3pPr indent="0" lvl="2" marL="0" algn="r">
              <a:spcBef>
                <a:spcPts val="0"/>
              </a:spcBef>
              <a:buNone/>
              <a:defRPr b="1" i="0" sz="600" u="none" cap="none" strike="noStrike">
                <a:solidFill>
                  <a:srgbClr val="000000"/>
                </a:solidFill>
                <a:latin typeface="Montserrat"/>
                <a:ea typeface="Montserrat"/>
                <a:cs typeface="Montserrat"/>
                <a:sym typeface="Montserrat"/>
              </a:defRPr>
            </a:lvl3pPr>
            <a:lvl4pPr indent="0" lvl="3" marL="0" algn="r">
              <a:spcBef>
                <a:spcPts val="0"/>
              </a:spcBef>
              <a:buNone/>
              <a:defRPr b="1" i="0" sz="600" u="none" cap="none" strike="noStrike">
                <a:solidFill>
                  <a:srgbClr val="000000"/>
                </a:solidFill>
                <a:latin typeface="Montserrat"/>
                <a:ea typeface="Montserrat"/>
                <a:cs typeface="Montserrat"/>
                <a:sym typeface="Montserrat"/>
              </a:defRPr>
            </a:lvl4pPr>
            <a:lvl5pPr indent="0" lvl="4" marL="0" algn="r">
              <a:spcBef>
                <a:spcPts val="0"/>
              </a:spcBef>
              <a:buNone/>
              <a:defRPr b="1" i="0" sz="600" u="none" cap="none" strike="noStrike">
                <a:solidFill>
                  <a:srgbClr val="000000"/>
                </a:solidFill>
                <a:latin typeface="Montserrat"/>
                <a:ea typeface="Montserrat"/>
                <a:cs typeface="Montserrat"/>
                <a:sym typeface="Montserrat"/>
              </a:defRPr>
            </a:lvl5pPr>
            <a:lvl6pPr indent="0" lvl="5" marL="0" algn="r">
              <a:spcBef>
                <a:spcPts val="0"/>
              </a:spcBef>
              <a:buNone/>
              <a:defRPr b="1" i="0" sz="600" u="none" cap="none" strike="noStrike">
                <a:solidFill>
                  <a:srgbClr val="000000"/>
                </a:solidFill>
                <a:latin typeface="Montserrat"/>
                <a:ea typeface="Montserrat"/>
                <a:cs typeface="Montserrat"/>
                <a:sym typeface="Montserrat"/>
              </a:defRPr>
            </a:lvl6pPr>
            <a:lvl7pPr indent="0" lvl="6" marL="0" algn="r">
              <a:spcBef>
                <a:spcPts val="0"/>
              </a:spcBef>
              <a:buNone/>
              <a:defRPr b="1" i="0" sz="600" u="none" cap="none" strike="noStrike">
                <a:solidFill>
                  <a:srgbClr val="000000"/>
                </a:solidFill>
                <a:latin typeface="Montserrat"/>
                <a:ea typeface="Montserrat"/>
                <a:cs typeface="Montserrat"/>
                <a:sym typeface="Montserrat"/>
              </a:defRPr>
            </a:lvl7pPr>
            <a:lvl8pPr indent="0" lvl="7" marL="0" algn="r">
              <a:spcBef>
                <a:spcPts val="0"/>
              </a:spcBef>
              <a:buNone/>
              <a:defRPr b="1" i="0" sz="600" u="none" cap="none" strike="noStrike">
                <a:solidFill>
                  <a:srgbClr val="000000"/>
                </a:solidFill>
                <a:latin typeface="Montserrat"/>
                <a:ea typeface="Montserrat"/>
                <a:cs typeface="Montserrat"/>
                <a:sym typeface="Montserrat"/>
              </a:defRPr>
            </a:lvl8pPr>
            <a:lvl9pPr indent="0" lvl="8" marL="0" algn="r">
              <a:spcBef>
                <a:spcPts val="0"/>
              </a:spcBef>
              <a:buNone/>
              <a:defRPr b="1" i="0" sz="600" u="none" cap="none" strike="noStrike">
                <a:solidFill>
                  <a:srgbClr val="000000"/>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Blank with title">
  <p:cSld name="2_Blank with title">
    <p:bg>
      <p:bgPr>
        <a:solidFill>
          <a:schemeClr val="dk1"/>
        </a:solidFill>
      </p:bgPr>
    </p:bg>
    <p:spTree>
      <p:nvGrpSpPr>
        <p:cNvPr id="243" name="Shape 243"/>
        <p:cNvGrpSpPr/>
        <p:nvPr/>
      </p:nvGrpSpPr>
      <p:grpSpPr>
        <a:xfrm>
          <a:off x="0" y="0"/>
          <a:ext cx="0" cy="0"/>
          <a:chOff x="0" y="0"/>
          <a:chExt cx="0" cy="0"/>
        </a:xfrm>
      </p:grpSpPr>
      <p:sp>
        <p:nvSpPr>
          <p:cNvPr id="244" name="Google Shape;244;p36"/>
          <p:cNvSpPr txBox="1"/>
          <p:nvPr>
            <p:ph type="title"/>
          </p:nvPr>
        </p:nvSpPr>
        <p:spPr>
          <a:xfrm>
            <a:off x="211792" y="174078"/>
            <a:ext cx="6059390" cy="994172"/>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accent1"/>
              </a:buClr>
              <a:buSzPts val="6300"/>
              <a:buFont typeface="Montserrat Light"/>
              <a:buNone/>
              <a:defRPr sz="6300">
                <a:solidFill>
                  <a:schemeClr val="accen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45" name="Google Shape;245;p36"/>
          <p:cNvSpPr txBox="1"/>
          <p:nvPr>
            <p:ph idx="1" type="body"/>
          </p:nvPr>
        </p:nvSpPr>
        <p:spPr>
          <a:xfrm>
            <a:off x="6803350" y="181039"/>
            <a:ext cx="2133260" cy="3331124"/>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accent1"/>
              </a:buClr>
              <a:buSzPts val="1300"/>
              <a:buNone/>
              <a:defRPr b="1" sz="1300">
                <a:solidFill>
                  <a:schemeClr val="accent1"/>
                </a:solidFill>
              </a:defRPr>
            </a:lvl1pPr>
            <a:lvl2pPr indent="-342900" lvl="1" marL="914400" algn="l">
              <a:lnSpc>
                <a:spcPct val="100000"/>
              </a:lnSpc>
              <a:spcBef>
                <a:spcPts val="0"/>
              </a:spcBef>
              <a:spcAft>
                <a:spcPts val="0"/>
              </a:spcAft>
              <a:buClr>
                <a:schemeClr val="dk1"/>
              </a:buClr>
              <a:buSzPts val="1800"/>
              <a:buChar char="•"/>
              <a:defRPr/>
            </a:lvl2pPr>
            <a:lvl3pPr indent="-342900" lvl="2" marL="1371600" algn="l">
              <a:lnSpc>
                <a:spcPct val="100000"/>
              </a:lnSpc>
              <a:spcBef>
                <a:spcPts val="450"/>
              </a:spcBef>
              <a:spcAft>
                <a:spcPts val="0"/>
              </a:spcAft>
              <a:buClr>
                <a:schemeClr val="dk1"/>
              </a:buClr>
              <a:buSzPts val="1800"/>
              <a:buChar char="•"/>
              <a:defRPr/>
            </a:lvl3pPr>
            <a:lvl4pPr indent="-342900" lvl="3" marL="1828800" algn="l">
              <a:lnSpc>
                <a:spcPct val="100000"/>
              </a:lnSpc>
              <a:spcBef>
                <a:spcPts val="450"/>
              </a:spcBef>
              <a:spcAft>
                <a:spcPts val="0"/>
              </a:spcAft>
              <a:buClr>
                <a:schemeClr val="dk1"/>
              </a:buClr>
              <a:buSzPts val="1800"/>
              <a:buChar char="•"/>
              <a:defRPr/>
            </a:lvl4pPr>
            <a:lvl5pPr indent="-342900" lvl="4" marL="2286000" algn="l">
              <a:lnSpc>
                <a:spcPct val="100000"/>
              </a:lnSpc>
              <a:spcBef>
                <a:spcPts val="450"/>
              </a:spcBef>
              <a:spcAft>
                <a:spcPts val="0"/>
              </a:spcAft>
              <a:buClr>
                <a:schemeClr val="dk1"/>
              </a:buClr>
              <a:buSzPts val="1800"/>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246" name="Google Shape;246;p36"/>
          <p:cNvSpPr txBox="1"/>
          <p:nvPr>
            <p:ph idx="10" type="dt"/>
          </p:nvPr>
        </p:nvSpPr>
        <p:spPr>
          <a:xfrm>
            <a:off x="3660963" y="4731381"/>
            <a:ext cx="1647334" cy="341744"/>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sz="600">
                <a:solidFill>
                  <a:schemeClr val="lt1"/>
                </a:solidFill>
                <a:latin typeface="Montserrat"/>
                <a:ea typeface="Montserrat"/>
                <a:cs typeface="Montserrat"/>
                <a:sym typeface="Montserra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7" name="Google Shape;247;p36"/>
          <p:cNvSpPr txBox="1"/>
          <p:nvPr>
            <p:ph idx="11" type="ftr"/>
          </p:nvPr>
        </p:nvSpPr>
        <p:spPr>
          <a:xfrm>
            <a:off x="211793" y="4731381"/>
            <a:ext cx="2653873" cy="341744"/>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sz="600">
                <a:solidFill>
                  <a:schemeClr val="lt1"/>
                </a:solidFill>
                <a:latin typeface="Montserrat"/>
                <a:ea typeface="Montserrat"/>
                <a:cs typeface="Montserrat"/>
                <a:sym typeface="Montserra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 name="Google Shape;248;p36"/>
          <p:cNvSpPr txBox="1"/>
          <p:nvPr>
            <p:ph idx="12" type="sldNum"/>
          </p:nvPr>
        </p:nvSpPr>
        <p:spPr>
          <a:xfrm>
            <a:off x="7588527" y="4731381"/>
            <a:ext cx="1348084" cy="341744"/>
          </a:xfrm>
          <a:prstGeom prst="rect">
            <a:avLst/>
          </a:prstGeom>
          <a:noFill/>
          <a:ln>
            <a:noFill/>
          </a:ln>
        </p:spPr>
        <p:txBody>
          <a:bodyPr anchorCtr="0" anchor="ctr" bIns="0" lIns="0" spcFirstLastPara="1" rIns="0" wrap="square" tIns="0">
            <a:noAutofit/>
          </a:bodyPr>
          <a:lstStyle>
            <a:lvl1pPr indent="0" lvl="0" marL="0" algn="r">
              <a:spcBef>
                <a:spcPts val="0"/>
              </a:spcBef>
              <a:buNone/>
              <a:defRPr b="1" i="0" sz="600" u="none" cap="none" strike="noStrike">
                <a:solidFill>
                  <a:schemeClr val="lt1"/>
                </a:solidFill>
                <a:latin typeface="Montserrat"/>
                <a:ea typeface="Montserrat"/>
                <a:cs typeface="Montserrat"/>
                <a:sym typeface="Montserrat"/>
              </a:defRPr>
            </a:lvl1pPr>
            <a:lvl2pPr indent="0" lvl="1" marL="0" algn="r">
              <a:spcBef>
                <a:spcPts val="0"/>
              </a:spcBef>
              <a:buNone/>
              <a:defRPr b="1" i="0" sz="600" u="none" cap="none" strike="noStrike">
                <a:solidFill>
                  <a:schemeClr val="lt1"/>
                </a:solidFill>
                <a:latin typeface="Montserrat"/>
                <a:ea typeface="Montserrat"/>
                <a:cs typeface="Montserrat"/>
                <a:sym typeface="Montserrat"/>
              </a:defRPr>
            </a:lvl2pPr>
            <a:lvl3pPr indent="0" lvl="2" marL="0" algn="r">
              <a:spcBef>
                <a:spcPts val="0"/>
              </a:spcBef>
              <a:buNone/>
              <a:defRPr b="1" i="0" sz="600" u="none" cap="none" strike="noStrike">
                <a:solidFill>
                  <a:schemeClr val="lt1"/>
                </a:solidFill>
                <a:latin typeface="Montserrat"/>
                <a:ea typeface="Montserrat"/>
                <a:cs typeface="Montserrat"/>
                <a:sym typeface="Montserrat"/>
              </a:defRPr>
            </a:lvl3pPr>
            <a:lvl4pPr indent="0" lvl="3" marL="0" algn="r">
              <a:spcBef>
                <a:spcPts val="0"/>
              </a:spcBef>
              <a:buNone/>
              <a:defRPr b="1" i="0" sz="600" u="none" cap="none" strike="noStrike">
                <a:solidFill>
                  <a:schemeClr val="lt1"/>
                </a:solidFill>
                <a:latin typeface="Montserrat"/>
                <a:ea typeface="Montserrat"/>
                <a:cs typeface="Montserrat"/>
                <a:sym typeface="Montserrat"/>
              </a:defRPr>
            </a:lvl4pPr>
            <a:lvl5pPr indent="0" lvl="4" marL="0" algn="r">
              <a:spcBef>
                <a:spcPts val="0"/>
              </a:spcBef>
              <a:buNone/>
              <a:defRPr b="1" i="0" sz="600" u="none" cap="none" strike="noStrike">
                <a:solidFill>
                  <a:schemeClr val="lt1"/>
                </a:solidFill>
                <a:latin typeface="Montserrat"/>
                <a:ea typeface="Montserrat"/>
                <a:cs typeface="Montserrat"/>
                <a:sym typeface="Montserrat"/>
              </a:defRPr>
            </a:lvl5pPr>
            <a:lvl6pPr indent="0" lvl="5" marL="0" algn="r">
              <a:spcBef>
                <a:spcPts val="0"/>
              </a:spcBef>
              <a:buNone/>
              <a:defRPr b="1" i="0" sz="600" u="none" cap="none" strike="noStrike">
                <a:solidFill>
                  <a:schemeClr val="lt1"/>
                </a:solidFill>
                <a:latin typeface="Montserrat"/>
                <a:ea typeface="Montserrat"/>
                <a:cs typeface="Montserrat"/>
                <a:sym typeface="Montserrat"/>
              </a:defRPr>
            </a:lvl6pPr>
            <a:lvl7pPr indent="0" lvl="6" marL="0" algn="r">
              <a:spcBef>
                <a:spcPts val="0"/>
              </a:spcBef>
              <a:buNone/>
              <a:defRPr b="1" i="0" sz="600" u="none" cap="none" strike="noStrike">
                <a:solidFill>
                  <a:schemeClr val="lt1"/>
                </a:solidFill>
                <a:latin typeface="Montserrat"/>
                <a:ea typeface="Montserrat"/>
                <a:cs typeface="Montserrat"/>
                <a:sym typeface="Montserrat"/>
              </a:defRPr>
            </a:lvl7pPr>
            <a:lvl8pPr indent="0" lvl="7" marL="0" algn="r">
              <a:spcBef>
                <a:spcPts val="0"/>
              </a:spcBef>
              <a:buNone/>
              <a:defRPr b="1" i="0" sz="600" u="none" cap="none" strike="noStrike">
                <a:solidFill>
                  <a:schemeClr val="lt1"/>
                </a:solidFill>
                <a:latin typeface="Montserrat"/>
                <a:ea typeface="Montserrat"/>
                <a:cs typeface="Montserrat"/>
                <a:sym typeface="Montserrat"/>
              </a:defRPr>
            </a:lvl8pPr>
            <a:lvl9pPr indent="0" lvl="8" marL="0" algn="r">
              <a:spcBef>
                <a:spcPts val="0"/>
              </a:spcBef>
              <a:buNone/>
              <a:defRPr b="1" i="0" sz="600" u="none" cap="none" strike="noStrike">
                <a:solidFill>
                  <a:schemeClr val="lt1"/>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Blank with title">
  <p:cSld name="3_Blank with title">
    <p:bg>
      <p:bgPr>
        <a:solidFill>
          <a:schemeClr val="accent1"/>
        </a:solidFill>
      </p:bgPr>
    </p:bg>
    <p:spTree>
      <p:nvGrpSpPr>
        <p:cNvPr id="249" name="Shape 249"/>
        <p:cNvGrpSpPr/>
        <p:nvPr/>
      </p:nvGrpSpPr>
      <p:grpSpPr>
        <a:xfrm>
          <a:off x="0" y="0"/>
          <a:ext cx="0" cy="0"/>
          <a:chOff x="0" y="0"/>
          <a:chExt cx="0" cy="0"/>
        </a:xfrm>
      </p:grpSpPr>
      <p:sp>
        <p:nvSpPr>
          <p:cNvPr id="250" name="Google Shape;250;p37"/>
          <p:cNvSpPr txBox="1"/>
          <p:nvPr>
            <p:ph type="title"/>
          </p:nvPr>
        </p:nvSpPr>
        <p:spPr>
          <a:xfrm>
            <a:off x="211792" y="174078"/>
            <a:ext cx="6059390" cy="994172"/>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1"/>
              </a:buClr>
              <a:buSzPts val="6300"/>
              <a:buFont typeface="Montserrat Light"/>
              <a:buNone/>
              <a:defRPr sz="63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1" name="Google Shape;251;p37"/>
          <p:cNvSpPr txBox="1"/>
          <p:nvPr>
            <p:ph idx="1" type="body"/>
          </p:nvPr>
        </p:nvSpPr>
        <p:spPr>
          <a:xfrm>
            <a:off x="6803350" y="181039"/>
            <a:ext cx="2133260" cy="3331124"/>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1"/>
              </a:buClr>
              <a:buSzPts val="1300"/>
              <a:buNone/>
              <a:defRPr b="1" sz="1300"/>
            </a:lvl1pPr>
            <a:lvl2pPr indent="-342900" lvl="1" marL="914400" algn="l">
              <a:lnSpc>
                <a:spcPct val="100000"/>
              </a:lnSpc>
              <a:spcBef>
                <a:spcPts val="0"/>
              </a:spcBef>
              <a:spcAft>
                <a:spcPts val="0"/>
              </a:spcAft>
              <a:buClr>
                <a:schemeClr val="dk1"/>
              </a:buClr>
              <a:buSzPts val="1800"/>
              <a:buChar char="•"/>
              <a:defRPr/>
            </a:lvl2pPr>
            <a:lvl3pPr indent="-342900" lvl="2" marL="1371600" algn="l">
              <a:lnSpc>
                <a:spcPct val="100000"/>
              </a:lnSpc>
              <a:spcBef>
                <a:spcPts val="450"/>
              </a:spcBef>
              <a:spcAft>
                <a:spcPts val="0"/>
              </a:spcAft>
              <a:buClr>
                <a:schemeClr val="dk1"/>
              </a:buClr>
              <a:buSzPts val="1800"/>
              <a:buChar char="•"/>
              <a:defRPr/>
            </a:lvl3pPr>
            <a:lvl4pPr indent="-342900" lvl="3" marL="1828800" algn="l">
              <a:lnSpc>
                <a:spcPct val="100000"/>
              </a:lnSpc>
              <a:spcBef>
                <a:spcPts val="450"/>
              </a:spcBef>
              <a:spcAft>
                <a:spcPts val="0"/>
              </a:spcAft>
              <a:buClr>
                <a:schemeClr val="dk1"/>
              </a:buClr>
              <a:buSzPts val="1800"/>
              <a:buChar char="•"/>
              <a:defRPr/>
            </a:lvl4pPr>
            <a:lvl5pPr indent="-342900" lvl="4" marL="2286000" algn="l">
              <a:lnSpc>
                <a:spcPct val="100000"/>
              </a:lnSpc>
              <a:spcBef>
                <a:spcPts val="450"/>
              </a:spcBef>
              <a:spcAft>
                <a:spcPts val="0"/>
              </a:spcAft>
              <a:buClr>
                <a:schemeClr val="dk1"/>
              </a:buClr>
              <a:buSzPts val="1800"/>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252" name="Google Shape;252;p37"/>
          <p:cNvSpPr txBox="1"/>
          <p:nvPr>
            <p:ph idx="10" type="dt"/>
          </p:nvPr>
        </p:nvSpPr>
        <p:spPr>
          <a:xfrm>
            <a:off x="3660963" y="4731381"/>
            <a:ext cx="1647334" cy="341744"/>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sz="600">
                <a:solidFill>
                  <a:schemeClr val="dk1"/>
                </a:solidFill>
                <a:latin typeface="Montserrat"/>
                <a:ea typeface="Montserrat"/>
                <a:cs typeface="Montserrat"/>
                <a:sym typeface="Montserra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 name="Google Shape;253;p37"/>
          <p:cNvSpPr txBox="1"/>
          <p:nvPr>
            <p:ph idx="11" type="ftr"/>
          </p:nvPr>
        </p:nvSpPr>
        <p:spPr>
          <a:xfrm>
            <a:off x="211793" y="4731381"/>
            <a:ext cx="2653873" cy="341744"/>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sz="600">
                <a:solidFill>
                  <a:schemeClr val="dk1"/>
                </a:solidFill>
                <a:latin typeface="Montserrat"/>
                <a:ea typeface="Montserrat"/>
                <a:cs typeface="Montserrat"/>
                <a:sym typeface="Montserra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 name="Google Shape;254;p37"/>
          <p:cNvSpPr txBox="1"/>
          <p:nvPr>
            <p:ph idx="12" type="sldNum"/>
          </p:nvPr>
        </p:nvSpPr>
        <p:spPr>
          <a:xfrm>
            <a:off x="7588527" y="4731381"/>
            <a:ext cx="1348084" cy="341744"/>
          </a:xfrm>
          <a:prstGeom prst="rect">
            <a:avLst/>
          </a:prstGeom>
          <a:noFill/>
          <a:ln>
            <a:noFill/>
          </a:ln>
        </p:spPr>
        <p:txBody>
          <a:bodyPr anchorCtr="0" anchor="ctr" bIns="0" lIns="0" spcFirstLastPara="1" rIns="0" wrap="square" tIns="0">
            <a:noAutofit/>
          </a:bodyPr>
          <a:lstStyle>
            <a:lvl1pPr indent="0" lvl="0" marL="0" algn="r">
              <a:spcBef>
                <a:spcPts val="0"/>
              </a:spcBef>
              <a:buNone/>
              <a:defRPr b="1" i="0" sz="600" u="none" cap="none" strike="noStrike">
                <a:solidFill>
                  <a:srgbClr val="000000"/>
                </a:solidFill>
                <a:latin typeface="Montserrat"/>
                <a:ea typeface="Montserrat"/>
                <a:cs typeface="Montserrat"/>
                <a:sym typeface="Montserrat"/>
              </a:defRPr>
            </a:lvl1pPr>
            <a:lvl2pPr indent="0" lvl="1" marL="0" algn="r">
              <a:spcBef>
                <a:spcPts val="0"/>
              </a:spcBef>
              <a:buNone/>
              <a:defRPr b="1" i="0" sz="600" u="none" cap="none" strike="noStrike">
                <a:solidFill>
                  <a:srgbClr val="000000"/>
                </a:solidFill>
                <a:latin typeface="Montserrat"/>
                <a:ea typeface="Montserrat"/>
                <a:cs typeface="Montserrat"/>
                <a:sym typeface="Montserrat"/>
              </a:defRPr>
            </a:lvl2pPr>
            <a:lvl3pPr indent="0" lvl="2" marL="0" algn="r">
              <a:spcBef>
                <a:spcPts val="0"/>
              </a:spcBef>
              <a:buNone/>
              <a:defRPr b="1" i="0" sz="600" u="none" cap="none" strike="noStrike">
                <a:solidFill>
                  <a:srgbClr val="000000"/>
                </a:solidFill>
                <a:latin typeface="Montserrat"/>
                <a:ea typeface="Montserrat"/>
                <a:cs typeface="Montserrat"/>
                <a:sym typeface="Montserrat"/>
              </a:defRPr>
            </a:lvl3pPr>
            <a:lvl4pPr indent="0" lvl="3" marL="0" algn="r">
              <a:spcBef>
                <a:spcPts val="0"/>
              </a:spcBef>
              <a:buNone/>
              <a:defRPr b="1" i="0" sz="600" u="none" cap="none" strike="noStrike">
                <a:solidFill>
                  <a:srgbClr val="000000"/>
                </a:solidFill>
                <a:latin typeface="Montserrat"/>
                <a:ea typeface="Montserrat"/>
                <a:cs typeface="Montserrat"/>
                <a:sym typeface="Montserrat"/>
              </a:defRPr>
            </a:lvl4pPr>
            <a:lvl5pPr indent="0" lvl="4" marL="0" algn="r">
              <a:spcBef>
                <a:spcPts val="0"/>
              </a:spcBef>
              <a:buNone/>
              <a:defRPr b="1" i="0" sz="600" u="none" cap="none" strike="noStrike">
                <a:solidFill>
                  <a:srgbClr val="000000"/>
                </a:solidFill>
                <a:latin typeface="Montserrat"/>
                <a:ea typeface="Montserrat"/>
                <a:cs typeface="Montserrat"/>
                <a:sym typeface="Montserrat"/>
              </a:defRPr>
            </a:lvl5pPr>
            <a:lvl6pPr indent="0" lvl="5" marL="0" algn="r">
              <a:spcBef>
                <a:spcPts val="0"/>
              </a:spcBef>
              <a:buNone/>
              <a:defRPr b="1" i="0" sz="600" u="none" cap="none" strike="noStrike">
                <a:solidFill>
                  <a:srgbClr val="000000"/>
                </a:solidFill>
                <a:latin typeface="Montserrat"/>
                <a:ea typeface="Montserrat"/>
                <a:cs typeface="Montserrat"/>
                <a:sym typeface="Montserrat"/>
              </a:defRPr>
            </a:lvl6pPr>
            <a:lvl7pPr indent="0" lvl="6" marL="0" algn="r">
              <a:spcBef>
                <a:spcPts val="0"/>
              </a:spcBef>
              <a:buNone/>
              <a:defRPr b="1" i="0" sz="600" u="none" cap="none" strike="noStrike">
                <a:solidFill>
                  <a:srgbClr val="000000"/>
                </a:solidFill>
                <a:latin typeface="Montserrat"/>
                <a:ea typeface="Montserrat"/>
                <a:cs typeface="Montserrat"/>
                <a:sym typeface="Montserrat"/>
              </a:defRPr>
            </a:lvl7pPr>
            <a:lvl8pPr indent="0" lvl="7" marL="0" algn="r">
              <a:spcBef>
                <a:spcPts val="0"/>
              </a:spcBef>
              <a:buNone/>
              <a:defRPr b="1" i="0" sz="600" u="none" cap="none" strike="noStrike">
                <a:solidFill>
                  <a:srgbClr val="000000"/>
                </a:solidFill>
                <a:latin typeface="Montserrat"/>
                <a:ea typeface="Montserrat"/>
                <a:cs typeface="Montserrat"/>
                <a:sym typeface="Montserrat"/>
              </a:defRPr>
            </a:lvl8pPr>
            <a:lvl9pPr indent="0" lvl="8" marL="0" algn="r">
              <a:spcBef>
                <a:spcPts val="0"/>
              </a:spcBef>
              <a:buNone/>
              <a:defRPr b="1" i="0" sz="600" u="none" cap="none" strike="noStrike">
                <a:solidFill>
                  <a:srgbClr val="000000"/>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amp; footers">
  <p:cSld name="3_Title &amp; footers">
    <p:bg>
      <p:bgPr>
        <a:solidFill>
          <a:schemeClr val="dk1"/>
        </a:solidFill>
      </p:bgPr>
    </p:bg>
    <p:spTree>
      <p:nvGrpSpPr>
        <p:cNvPr id="255" name="Shape 255"/>
        <p:cNvGrpSpPr/>
        <p:nvPr/>
      </p:nvGrpSpPr>
      <p:grpSpPr>
        <a:xfrm>
          <a:off x="0" y="0"/>
          <a:ext cx="0" cy="0"/>
          <a:chOff x="0" y="0"/>
          <a:chExt cx="0" cy="0"/>
        </a:xfrm>
      </p:grpSpPr>
      <p:sp>
        <p:nvSpPr>
          <p:cNvPr id="256" name="Google Shape;256;p38"/>
          <p:cNvSpPr txBox="1"/>
          <p:nvPr>
            <p:ph type="title"/>
          </p:nvPr>
        </p:nvSpPr>
        <p:spPr>
          <a:xfrm>
            <a:off x="211792" y="174078"/>
            <a:ext cx="8319560" cy="635168"/>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lt1"/>
              </a:buClr>
              <a:buSzPts val="4200"/>
              <a:buFont typeface="Montserrat Light"/>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7" name="Google Shape;257;p38"/>
          <p:cNvSpPr txBox="1"/>
          <p:nvPr>
            <p:ph idx="10" type="dt"/>
          </p:nvPr>
        </p:nvSpPr>
        <p:spPr>
          <a:xfrm>
            <a:off x="3660963" y="4731381"/>
            <a:ext cx="1647334" cy="341744"/>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8" name="Google Shape;258;p38"/>
          <p:cNvSpPr txBox="1"/>
          <p:nvPr>
            <p:ph idx="11" type="ftr"/>
          </p:nvPr>
        </p:nvSpPr>
        <p:spPr>
          <a:xfrm>
            <a:off x="211793" y="4731381"/>
            <a:ext cx="2653873" cy="341744"/>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9" name="Google Shape;259;p38"/>
          <p:cNvSpPr txBox="1"/>
          <p:nvPr>
            <p:ph idx="12" type="sldNum"/>
          </p:nvPr>
        </p:nvSpPr>
        <p:spPr>
          <a:xfrm>
            <a:off x="7588527" y="4731381"/>
            <a:ext cx="1348084" cy="341744"/>
          </a:xfrm>
          <a:prstGeom prst="rect">
            <a:avLst/>
          </a:prstGeom>
          <a:noFill/>
          <a:ln>
            <a:noFill/>
          </a:ln>
        </p:spPr>
        <p:txBody>
          <a:bodyPr anchorCtr="0" anchor="ctr" bIns="0" lIns="0" spcFirstLastPara="1" rIns="0" wrap="square" tIns="0">
            <a:noAutofit/>
          </a:bodyPr>
          <a:lstStyle>
            <a:lvl1pPr indent="0" lvl="0" marL="0" algn="r">
              <a:spcBef>
                <a:spcPts val="0"/>
              </a:spcBef>
              <a:buNone/>
              <a:defRPr b="1" i="0" sz="600" u="none" cap="none" strike="noStrike">
                <a:solidFill>
                  <a:schemeClr val="lt1"/>
                </a:solidFill>
                <a:latin typeface="Montserrat"/>
                <a:ea typeface="Montserrat"/>
                <a:cs typeface="Montserrat"/>
                <a:sym typeface="Montserrat"/>
              </a:defRPr>
            </a:lvl1pPr>
            <a:lvl2pPr indent="0" lvl="1" marL="0" algn="r">
              <a:spcBef>
                <a:spcPts val="0"/>
              </a:spcBef>
              <a:buNone/>
              <a:defRPr b="1" i="0" sz="600" u="none" cap="none" strike="noStrike">
                <a:solidFill>
                  <a:schemeClr val="lt1"/>
                </a:solidFill>
                <a:latin typeface="Montserrat"/>
                <a:ea typeface="Montserrat"/>
                <a:cs typeface="Montserrat"/>
                <a:sym typeface="Montserrat"/>
              </a:defRPr>
            </a:lvl2pPr>
            <a:lvl3pPr indent="0" lvl="2" marL="0" algn="r">
              <a:spcBef>
                <a:spcPts val="0"/>
              </a:spcBef>
              <a:buNone/>
              <a:defRPr b="1" i="0" sz="600" u="none" cap="none" strike="noStrike">
                <a:solidFill>
                  <a:schemeClr val="lt1"/>
                </a:solidFill>
                <a:latin typeface="Montserrat"/>
                <a:ea typeface="Montserrat"/>
                <a:cs typeface="Montserrat"/>
                <a:sym typeface="Montserrat"/>
              </a:defRPr>
            </a:lvl3pPr>
            <a:lvl4pPr indent="0" lvl="3" marL="0" algn="r">
              <a:spcBef>
                <a:spcPts val="0"/>
              </a:spcBef>
              <a:buNone/>
              <a:defRPr b="1" i="0" sz="600" u="none" cap="none" strike="noStrike">
                <a:solidFill>
                  <a:schemeClr val="lt1"/>
                </a:solidFill>
                <a:latin typeface="Montserrat"/>
                <a:ea typeface="Montserrat"/>
                <a:cs typeface="Montserrat"/>
                <a:sym typeface="Montserrat"/>
              </a:defRPr>
            </a:lvl4pPr>
            <a:lvl5pPr indent="0" lvl="4" marL="0" algn="r">
              <a:spcBef>
                <a:spcPts val="0"/>
              </a:spcBef>
              <a:buNone/>
              <a:defRPr b="1" i="0" sz="600" u="none" cap="none" strike="noStrike">
                <a:solidFill>
                  <a:schemeClr val="lt1"/>
                </a:solidFill>
                <a:latin typeface="Montserrat"/>
                <a:ea typeface="Montserrat"/>
                <a:cs typeface="Montserrat"/>
                <a:sym typeface="Montserrat"/>
              </a:defRPr>
            </a:lvl5pPr>
            <a:lvl6pPr indent="0" lvl="5" marL="0" algn="r">
              <a:spcBef>
                <a:spcPts val="0"/>
              </a:spcBef>
              <a:buNone/>
              <a:defRPr b="1" i="0" sz="600" u="none" cap="none" strike="noStrike">
                <a:solidFill>
                  <a:schemeClr val="lt1"/>
                </a:solidFill>
                <a:latin typeface="Montserrat"/>
                <a:ea typeface="Montserrat"/>
                <a:cs typeface="Montserrat"/>
                <a:sym typeface="Montserrat"/>
              </a:defRPr>
            </a:lvl6pPr>
            <a:lvl7pPr indent="0" lvl="6" marL="0" algn="r">
              <a:spcBef>
                <a:spcPts val="0"/>
              </a:spcBef>
              <a:buNone/>
              <a:defRPr b="1" i="0" sz="600" u="none" cap="none" strike="noStrike">
                <a:solidFill>
                  <a:schemeClr val="lt1"/>
                </a:solidFill>
                <a:latin typeface="Montserrat"/>
                <a:ea typeface="Montserrat"/>
                <a:cs typeface="Montserrat"/>
                <a:sym typeface="Montserrat"/>
              </a:defRPr>
            </a:lvl7pPr>
            <a:lvl8pPr indent="0" lvl="7" marL="0" algn="r">
              <a:spcBef>
                <a:spcPts val="0"/>
              </a:spcBef>
              <a:buNone/>
              <a:defRPr b="1" i="0" sz="600" u="none" cap="none" strike="noStrike">
                <a:solidFill>
                  <a:schemeClr val="lt1"/>
                </a:solidFill>
                <a:latin typeface="Montserrat"/>
                <a:ea typeface="Montserrat"/>
                <a:cs typeface="Montserrat"/>
                <a:sym typeface="Montserrat"/>
              </a:defRPr>
            </a:lvl8pPr>
            <a:lvl9pPr indent="0" lvl="8" marL="0" algn="r">
              <a:spcBef>
                <a:spcPts val="0"/>
              </a:spcBef>
              <a:buNone/>
              <a:defRPr b="1" i="0" sz="600" u="none" cap="none" strike="noStrike">
                <a:solidFill>
                  <a:schemeClr val="lt1"/>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mp; footers ">
  <p:cSld name="1_Title &amp; footers ">
    <p:spTree>
      <p:nvGrpSpPr>
        <p:cNvPr id="260" name="Shape 260"/>
        <p:cNvGrpSpPr/>
        <p:nvPr/>
      </p:nvGrpSpPr>
      <p:grpSpPr>
        <a:xfrm>
          <a:off x="0" y="0"/>
          <a:ext cx="0" cy="0"/>
          <a:chOff x="0" y="0"/>
          <a:chExt cx="0" cy="0"/>
        </a:xfrm>
      </p:grpSpPr>
      <p:sp>
        <p:nvSpPr>
          <p:cNvPr id="261" name="Google Shape;261;p39"/>
          <p:cNvSpPr txBox="1"/>
          <p:nvPr>
            <p:ph type="title"/>
          </p:nvPr>
        </p:nvSpPr>
        <p:spPr>
          <a:xfrm>
            <a:off x="211792" y="174078"/>
            <a:ext cx="8319560" cy="635168"/>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62" name="Google Shape;262;p39"/>
          <p:cNvSpPr txBox="1"/>
          <p:nvPr>
            <p:ph idx="10" type="dt"/>
          </p:nvPr>
        </p:nvSpPr>
        <p:spPr>
          <a:xfrm>
            <a:off x="3660963" y="4731381"/>
            <a:ext cx="1647334" cy="341744"/>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 name="Google Shape;263;p39"/>
          <p:cNvSpPr txBox="1"/>
          <p:nvPr>
            <p:ph idx="11" type="ftr"/>
          </p:nvPr>
        </p:nvSpPr>
        <p:spPr>
          <a:xfrm>
            <a:off x="211793" y="4731381"/>
            <a:ext cx="2653873" cy="341744"/>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 name="Google Shape;264;p39"/>
          <p:cNvSpPr txBox="1"/>
          <p:nvPr>
            <p:ph idx="12" type="sldNum"/>
          </p:nvPr>
        </p:nvSpPr>
        <p:spPr>
          <a:xfrm>
            <a:off x="7588527" y="4731381"/>
            <a:ext cx="1348084" cy="341744"/>
          </a:xfrm>
          <a:prstGeom prst="rect">
            <a:avLst/>
          </a:prstGeom>
          <a:noFill/>
          <a:ln>
            <a:noFill/>
          </a:ln>
        </p:spPr>
        <p:txBody>
          <a:bodyPr anchorCtr="0" anchor="ctr" bIns="0" lIns="0" spcFirstLastPara="1" rIns="0" wrap="square" tIns="0">
            <a:noAutofit/>
          </a:bodyPr>
          <a:lstStyle>
            <a:lvl1pPr indent="0" lvl="0" marL="0" algn="r">
              <a:spcBef>
                <a:spcPts val="0"/>
              </a:spcBef>
              <a:buNone/>
              <a:defRPr>
                <a:solidFill>
                  <a:srgbClr val="000000"/>
                </a:solidFill>
              </a:defRPr>
            </a:lvl1pPr>
            <a:lvl2pPr indent="0" lvl="1" marL="0" algn="r">
              <a:spcBef>
                <a:spcPts val="0"/>
              </a:spcBef>
              <a:buNone/>
              <a:defRPr>
                <a:solidFill>
                  <a:srgbClr val="000000"/>
                </a:solidFill>
              </a:defRPr>
            </a:lvl2pPr>
            <a:lvl3pPr indent="0" lvl="2" marL="0" algn="r">
              <a:spcBef>
                <a:spcPts val="0"/>
              </a:spcBef>
              <a:buNone/>
              <a:defRPr>
                <a:solidFill>
                  <a:srgbClr val="000000"/>
                </a:solidFill>
              </a:defRPr>
            </a:lvl3pPr>
            <a:lvl4pPr indent="0" lvl="3" marL="0" algn="r">
              <a:spcBef>
                <a:spcPts val="0"/>
              </a:spcBef>
              <a:buNone/>
              <a:defRPr>
                <a:solidFill>
                  <a:srgbClr val="000000"/>
                </a:solidFill>
              </a:defRPr>
            </a:lvl4pPr>
            <a:lvl5pPr indent="0" lvl="4" marL="0" algn="r">
              <a:spcBef>
                <a:spcPts val="0"/>
              </a:spcBef>
              <a:buNone/>
              <a:defRPr>
                <a:solidFill>
                  <a:srgbClr val="000000"/>
                </a:solidFill>
              </a:defRPr>
            </a:lvl5pPr>
            <a:lvl6pPr indent="0" lvl="5" marL="0" algn="r">
              <a:spcBef>
                <a:spcPts val="0"/>
              </a:spcBef>
              <a:buNone/>
              <a:defRPr>
                <a:solidFill>
                  <a:srgbClr val="000000"/>
                </a:solidFill>
              </a:defRPr>
            </a:lvl6pPr>
            <a:lvl7pPr indent="0" lvl="6" marL="0" algn="r">
              <a:spcBef>
                <a:spcPts val="0"/>
              </a:spcBef>
              <a:buNone/>
              <a:defRPr>
                <a:solidFill>
                  <a:srgbClr val="000000"/>
                </a:solidFill>
              </a:defRPr>
            </a:lvl7pPr>
            <a:lvl8pPr indent="0" lvl="7" marL="0" algn="r">
              <a:spcBef>
                <a:spcPts val="0"/>
              </a:spcBef>
              <a:buNone/>
              <a:defRPr>
                <a:solidFill>
                  <a:srgbClr val="000000"/>
                </a:solidFill>
              </a:defRPr>
            </a:lvl8pPr>
            <a:lvl9pPr indent="0" lvl="8" marL="0" algn="r">
              <a:spcBef>
                <a:spcPts val="0"/>
              </a:spcBef>
              <a:buNone/>
              <a:defRPr>
                <a:solidFill>
                  <a:srgbClr val="000000"/>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rge text and image">
  <p:cSld name="Large text and image">
    <p:spTree>
      <p:nvGrpSpPr>
        <p:cNvPr id="265" name="Shape 265"/>
        <p:cNvGrpSpPr/>
        <p:nvPr/>
      </p:nvGrpSpPr>
      <p:grpSpPr>
        <a:xfrm>
          <a:off x="0" y="0"/>
          <a:ext cx="0" cy="0"/>
          <a:chOff x="0" y="0"/>
          <a:chExt cx="0" cy="0"/>
        </a:xfrm>
      </p:grpSpPr>
      <p:sp>
        <p:nvSpPr>
          <p:cNvPr id="266" name="Google Shape;266;p40"/>
          <p:cNvSpPr/>
          <p:nvPr>
            <p:ph idx="2" type="pic"/>
          </p:nvPr>
        </p:nvSpPr>
        <p:spPr>
          <a:xfrm>
            <a:off x="4526280" y="2"/>
            <a:ext cx="4617722" cy="5143499"/>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1pPr>
            <a:lvl2pPr lvl="1"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2pPr>
            <a:lvl3pPr lvl="2"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3pPr>
            <a:lvl4pPr lvl="3"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4pPr>
            <a:lvl5pPr lvl="4"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5pPr>
            <a:lvl6pPr lvl="5" marR="0" rtl="0" algn="l">
              <a:lnSpc>
                <a:spcPct val="90000"/>
              </a:lnSpc>
              <a:spcBef>
                <a:spcPts val="450"/>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267" name="Google Shape;267;p40"/>
          <p:cNvSpPr txBox="1"/>
          <p:nvPr>
            <p:ph type="title"/>
          </p:nvPr>
        </p:nvSpPr>
        <p:spPr>
          <a:xfrm>
            <a:off x="211793" y="174078"/>
            <a:ext cx="3705939" cy="994172"/>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1"/>
              </a:buClr>
              <a:buSzPts val="4200"/>
              <a:buFont typeface="Montserrat Light"/>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68" name="Google Shape;268;p40"/>
          <p:cNvSpPr txBox="1"/>
          <p:nvPr>
            <p:ph idx="10" type="dt"/>
          </p:nvPr>
        </p:nvSpPr>
        <p:spPr>
          <a:xfrm>
            <a:off x="3660963" y="4731381"/>
            <a:ext cx="1647334" cy="341744"/>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 name="Google Shape;269;p40"/>
          <p:cNvSpPr txBox="1"/>
          <p:nvPr>
            <p:ph idx="11" type="ftr"/>
          </p:nvPr>
        </p:nvSpPr>
        <p:spPr>
          <a:xfrm>
            <a:off x="211793" y="4731381"/>
            <a:ext cx="2653873" cy="341744"/>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 name="Google Shape;270;p40"/>
          <p:cNvSpPr txBox="1"/>
          <p:nvPr>
            <p:ph idx="12" type="sldNum"/>
          </p:nvPr>
        </p:nvSpPr>
        <p:spPr>
          <a:xfrm>
            <a:off x="7588527" y="4731381"/>
            <a:ext cx="1348084" cy="341744"/>
          </a:xfrm>
          <a:prstGeom prst="rect">
            <a:avLst/>
          </a:prstGeom>
          <a:noFill/>
          <a:ln>
            <a:noFill/>
          </a:ln>
        </p:spPr>
        <p:txBody>
          <a:bodyPr anchorCtr="0" anchor="ctr" bIns="0" lIns="0" spcFirstLastPara="1" rIns="0" wrap="square" tIns="0">
            <a:noAutofit/>
          </a:bodyPr>
          <a:lstStyle>
            <a:lvl1pPr indent="0" lvl="0" marL="0" algn="r">
              <a:spcBef>
                <a:spcPts val="0"/>
              </a:spcBef>
              <a:buNone/>
              <a:defRPr>
                <a:solidFill>
                  <a:srgbClr val="000000"/>
                </a:solidFill>
              </a:defRPr>
            </a:lvl1pPr>
            <a:lvl2pPr indent="0" lvl="1" marL="0" algn="r">
              <a:spcBef>
                <a:spcPts val="0"/>
              </a:spcBef>
              <a:buNone/>
              <a:defRPr>
                <a:solidFill>
                  <a:srgbClr val="000000"/>
                </a:solidFill>
              </a:defRPr>
            </a:lvl2pPr>
            <a:lvl3pPr indent="0" lvl="2" marL="0" algn="r">
              <a:spcBef>
                <a:spcPts val="0"/>
              </a:spcBef>
              <a:buNone/>
              <a:defRPr>
                <a:solidFill>
                  <a:srgbClr val="000000"/>
                </a:solidFill>
              </a:defRPr>
            </a:lvl3pPr>
            <a:lvl4pPr indent="0" lvl="3" marL="0" algn="r">
              <a:spcBef>
                <a:spcPts val="0"/>
              </a:spcBef>
              <a:buNone/>
              <a:defRPr>
                <a:solidFill>
                  <a:srgbClr val="000000"/>
                </a:solidFill>
              </a:defRPr>
            </a:lvl4pPr>
            <a:lvl5pPr indent="0" lvl="4" marL="0" algn="r">
              <a:spcBef>
                <a:spcPts val="0"/>
              </a:spcBef>
              <a:buNone/>
              <a:defRPr>
                <a:solidFill>
                  <a:srgbClr val="000000"/>
                </a:solidFill>
              </a:defRPr>
            </a:lvl5pPr>
            <a:lvl6pPr indent="0" lvl="5" marL="0" algn="r">
              <a:spcBef>
                <a:spcPts val="0"/>
              </a:spcBef>
              <a:buNone/>
              <a:defRPr>
                <a:solidFill>
                  <a:srgbClr val="000000"/>
                </a:solidFill>
              </a:defRPr>
            </a:lvl6pPr>
            <a:lvl7pPr indent="0" lvl="6" marL="0" algn="r">
              <a:spcBef>
                <a:spcPts val="0"/>
              </a:spcBef>
              <a:buNone/>
              <a:defRPr>
                <a:solidFill>
                  <a:srgbClr val="000000"/>
                </a:solidFill>
              </a:defRPr>
            </a:lvl7pPr>
            <a:lvl8pPr indent="0" lvl="7" marL="0" algn="r">
              <a:spcBef>
                <a:spcPts val="0"/>
              </a:spcBef>
              <a:buNone/>
              <a:defRPr>
                <a:solidFill>
                  <a:srgbClr val="000000"/>
                </a:solidFill>
              </a:defRPr>
            </a:lvl8pPr>
            <a:lvl9pPr indent="0" lvl="8" marL="0" algn="r">
              <a:spcBef>
                <a:spcPts val="0"/>
              </a:spcBef>
              <a:buNone/>
              <a:defRPr>
                <a:solidFill>
                  <a:srgbClr val="000000"/>
                </a:solidFill>
              </a:defRPr>
            </a:lvl9pPr>
          </a:lstStyle>
          <a:p>
            <a:pPr indent="0" lvl="0" marL="0" rtl="0" algn="r">
              <a:spcBef>
                <a:spcPts val="0"/>
              </a:spcBef>
              <a:spcAft>
                <a:spcPts val="0"/>
              </a:spcAft>
              <a:buNone/>
            </a:pPr>
            <a:fld id="{00000000-1234-1234-1234-123412341234}" type="slidenum">
              <a:rPr lang="en-GB"/>
              <a:t>‹#›</a:t>
            </a:fld>
            <a:endParaRPr/>
          </a:p>
        </p:txBody>
      </p:sp>
      <p:sp>
        <p:nvSpPr>
          <p:cNvPr id="271" name="Google Shape;271;p40"/>
          <p:cNvSpPr txBox="1"/>
          <p:nvPr>
            <p:ph idx="1" type="body"/>
          </p:nvPr>
        </p:nvSpPr>
        <p:spPr>
          <a:xfrm>
            <a:off x="207393" y="1678529"/>
            <a:ext cx="3596909" cy="2882756"/>
          </a:xfrm>
          <a:prstGeom prst="rect">
            <a:avLst/>
          </a:prstGeom>
          <a:noFill/>
          <a:ln>
            <a:noFill/>
          </a:ln>
        </p:spPr>
        <p:txBody>
          <a:bodyPr anchorCtr="0" anchor="t" bIns="0" lIns="0" spcFirstLastPara="1" rIns="0" wrap="square" tIns="0">
            <a:noAutofit/>
          </a:bodyPr>
          <a:lstStyle>
            <a:lvl1pPr indent="-342900" lvl="0" marL="457200" algn="l">
              <a:lnSpc>
                <a:spcPct val="100000"/>
              </a:lnSpc>
              <a:spcBef>
                <a:spcPts val="0"/>
              </a:spcBef>
              <a:spcAft>
                <a:spcPts val="0"/>
              </a:spcAft>
              <a:buClr>
                <a:schemeClr val="dk1"/>
              </a:buClr>
              <a:buSzPts val="1800"/>
              <a:buChar char="•"/>
              <a:defRPr sz="1800"/>
            </a:lvl1pPr>
            <a:lvl2pPr indent="-342900" lvl="1" marL="914400" algn="l">
              <a:lnSpc>
                <a:spcPct val="100000"/>
              </a:lnSpc>
              <a:spcBef>
                <a:spcPts val="450"/>
              </a:spcBef>
              <a:spcAft>
                <a:spcPts val="0"/>
              </a:spcAft>
              <a:buClr>
                <a:schemeClr val="dk1"/>
              </a:buClr>
              <a:buSzPts val="1800"/>
              <a:buChar char="•"/>
              <a:defRPr sz="1800"/>
            </a:lvl2pPr>
            <a:lvl3pPr indent="-342900" lvl="2" marL="1371600" algn="l">
              <a:lnSpc>
                <a:spcPct val="100000"/>
              </a:lnSpc>
              <a:spcBef>
                <a:spcPts val="450"/>
              </a:spcBef>
              <a:spcAft>
                <a:spcPts val="0"/>
              </a:spcAft>
              <a:buClr>
                <a:schemeClr val="dk1"/>
              </a:buClr>
              <a:buSzPts val="1800"/>
              <a:buChar char="•"/>
              <a:defRPr sz="1800"/>
            </a:lvl3pPr>
            <a:lvl4pPr indent="-342900" lvl="3" marL="1828800" algn="l">
              <a:lnSpc>
                <a:spcPct val="100000"/>
              </a:lnSpc>
              <a:spcBef>
                <a:spcPts val="450"/>
              </a:spcBef>
              <a:spcAft>
                <a:spcPts val="0"/>
              </a:spcAft>
              <a:buClr>
                <a:schemeClr val="dk1"/>
              </a:buClr>
              <a:buSzPts val="1800"/>
              <a:buChar char="•"/>
              <a:defRPr sz="1800"/>
            </a:lvl4pPr>
            <a:lvl5pPr indent="-342900" lvl="4" marL="2286000" algn="l">
              <a:lnSpc>
                <a:spcPct val="100000"/>
              </a:lnSpc>
              <a:spcBef>
                <a:spcPts val="450"/>
              </a:spcBef>
              <a:spcAft>
                <a:spcPts val="0"/>
              </a:spcAft>
              <a:buClr>
                <a:schemeClr val="dk1"/>
              </a:buClr>
              <a:buSzPts val="1800"/>
              <a:buChar char="•"/>
              <a:defRPr sz="1800"/>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Large text and image">
  <p:cSld name="2_Large text and image">
    <p:bg>
      <p:bgPr>
        <a:solidFill>
          <a:schemeClr val="dk1"/>
        </a:solidFill>
      </p:bgPr>
    </p:bg>
    <p:spTree>
      <p:nvGrpSpPr>
        <p:cNvPr id="272" name="Shape 272"/>
        <p:cNvGrpSpPr/>
        <p:nvPr/>
      </p:nvGrpSpPr>
      <p:grpSpPr>
        <a:xfrm>
          <a:off x="0" y="0"/>
          <a:ext cx="0" cy="0"/>
          <a:chOff x="0" y="0"/>
          <a:chExt cx="0" cy="0"/>
        </a:xfrm>
      </p:grpSpPr>
      <p:sp>
        <p:nvSpPr>
          <p:cNvPr id="273" name="Google Shape;273;p41"/>
          <p:cNvSpPr/>
          <p:nvPr>
            <p:ph idx="2" type="pic"/>
          </p:nvPr>
        </p:nvSpPr>
        <p:spPr>
          <a:xfrm>
            <a:off x="4526280" y="2"/>
            <a:ext cx="4617722" cy="5143499"/>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1pPr>
            <a:lvl2pPr lvl="1"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2pPr>
            <a:lvl3pPr lvl="2"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3pPr>
            <a:lvl4pPr lvl="3"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4pPr>
            <a:lvl5pPr lvl="4"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5pPr>
            <a:lvl6pPr lvl="5" marR="0" rtl="0" algn="l">
              <a:lnSpc>
                <a:spcPct val="90000"/>
              </a:lnSpc>
              <a:spcBef>
                <a:spcPts val="450"/>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274" name="Google Shape;274;p41"/>
          <p:cNvSpPr txBox="1"/>
          <p:nvPr>
            <p:ph type="title"/>
          </p:nvPr>
        </p:nvSpPr>
        <p:spPr>
          <a:xfrm>
            <a:off x="211793" y="174078"/>
            <a:ext cx="3705939" cy="994172"/>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lt1"/>
              </a:buClr>
              <a:buSzPts val="4200"/>
              <a:buFont typeface="Montserrat Light"/>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5" name="Google Shape;275;p41"/>
          <p:cNvSpPr txBox="1"/>
          <p:nvPr>
            <p:ph idx="10" type="dt"/>
          </p:nvPr>
        </p:nvSpPr>
        <p:spPr>
          <a:xfrm>
            <a:off x="3660963" y="4731381"/>
            <a:ext cx="1647334" cy="341744"/>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 name="Google Shape;276;p41"/>
          <p:cNvSpPr txBox="1"/>
          <p:nvPr>
            <p:ph idx="11" type="ftr"/>
          </p:nvPr>
        </p:nvSpPr>
        <p:spPr>
          <a:xfrm>
            <a:off x="211793" y="4731381"/>
            <a:ext cx="2653873" cy="341744"/>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 name="Google Shape;277;p41"/>
          <p:cNvSpPr txBox="1"/>
          <p:nvPr>
            <p:ph idx="12" type="sldNum"/>
          </p:nvPr>
        </p:nvSpPr>
        <p:spPr>
          <a:xfrm>
            <a:off x="7588527" y="4731381"/>
            <a:ext cx="1348084" cy="341744"/>
          </a:xfrm>
          <a:prstGeom prst="rect">
            <a:avLst/>
          </a:prstGeom>
          <a:noFill/>
          <a:ln>
            <a:noFill/>
          </a:ln>
        </p:spPr>
        <p:txBody>
          <a:bodyPr anchorCtr="0" anchor="ctr" bIns="0" lIns="0" spcFirstLastPara="1" rIns="0" wrap="square" tIns="0">
            <a:noAutofit/>
          </a:bodyPr>
          <a:lstStyle>
            <a:lvl1pPr indent="0" lvl="0" marL="0" algn="r">
              <a:spcBef>
                <a:spcPts val="0"/>
              </a:spcBef>
              <a:buNone/>
              <a:defRPr b="1" i="0" sz="600" u="none" cap="none" strike="noStrike">
                <a:solidFill>
                  <a:schemeClr val="lt1"/>
                </a:solidFill>
                <a:latin typeface="Montserrat"/>
                <a:ea typeface="Montserrat"/>
                <a:cs typeface="Montserrat"/>
                <a:sym typeface="Montserrat"/>
              </a:defRPr>
            </a:lvl1pPr>
            <a:lvl2pPr indent="0" lvl="1" marL="0" algn="r">
              <a:spcBef>
                <a:spcPts val="0"/>
              </a:spcBef>
              <a:buNone/>
              <a:defRPr b="1" i="0" sz="600" u="none" cap="none" strike="noStrike">
                <a:solidFill>
                  <a:schemeClr val="lt1"/>
                </a:solidFill>
                <a:latin typeface="Montserrat"/>
                <a:ea typeface="Montserrat"/>
                <a:cs typeface="Montserrat"/>
                <a:sym typeface="Montserrat"/>
              </a:defRPr>
            </a:lvl2pPr>
            <a:lvl3pPr indent="0" lvl="2" marL="0" algn="r">
              <a:spcBef>
                <a:spcPts val="0"/>
              </a:spcBef>
              <a:buNone/>
              <a:defRPr b="1" i="0" sz="600" u="none" cap="none" strike="noStrike">
                <a:solidFill>
                  <a:schemeClr val="lt1"/>
                </a:solidFill>
                <a:latin typeface="Montserrat"/>
                <a:ea typeface="Montserrat"/>
                <a:cs typeface="Montserrat"/>
                <a:sym typeface="Montserrat"/>
              </a:defRPr>
            </a:lvl3pPr>
            <a:lvl4pPr indent="0" lvl="3" marL="0" algn="r">
              <a:spcBef>
                <a:spcPts val="0"/>
              </a:spcBef>
              <a:buNone/>
              <a:defRPr b="1" i="0" sz="600" u="none" cap="none" strike="noStrike">
                <a:solidFill>
                  <a:schemeClr val="lt1"/>
                </a:solidFill>
                <a:latin typeface="Montserrat"/>
                <a:ea typeface="Montserrat"/>
                <a:cs typeface="Montserrat"/>
                <a:sym typeface="Montserrat"/>
              </a:defRPr>
            </a:lvl4pPr>
            <a:lvl5pPr indent="0" lvl="4" marL="0" algn="r">
              <a:spcBef>
                <a:spcPts val="0"/>
              </a:spcBef>
              <a:buNone/>
              <a:defRPr b="1" i="0" sz="600" u="none" cap="none" strike="noStrike">
                <a:solidFill>
                  <a:schemeClr val="lt1"/>
                </a:solidFill>
                <a:latin typeface="Montserrat"/>
                <a:ea typeface="Montserrat"/>
                <a:cs typeface="Montserrat"/>
                <a:sym typeface="Montserrat"/>
              </a:defRPr>
            </a:lvl5pPr>
            <a:lvl6pPr indent="0" lvl="5" marL="0" algn="r">
              <a:spcBef>
                <a:spcPts val="0"/>
              </a:spcBef>
              <a:buNone/>
              <a:defRPr b="1" i="0" sz="600" u="none" cap="none" strike="noStrike">
                <a:solidFill>
                  <a:schemeClr val="lt1"/>
                </a:solidFill>
                <a:latin typeface="Montserrat"/>
                <a:ea typeface="Montserrat"/>
                <a:cs typeface="Montserrat"/>
                <a:sym typeface="Montserrat"/>
              </a:defRPr>
            </a:lvl6pPr>
            <a:lvl7pPr indent="0" lvl="6" marL="0" algn="r">
              <a:spcBef>
                <a:spcPts val="0"/>
              </a:spcBef>
              <a:buNone/>
              <a:defRPr b="1" i="0" sz="600" u="none" cap="none" strike="noStrike">
                <a:solidFill>
                  <a:schemeClr val="lt1"/>
                </a:solidFill>
                <a:latin typeface="Montserrat"/>
                <a:ea typeface="Montserrat"/>
                <a:cs typeface="Montserrat"/>
                <a:sym typeface="Montserrat"/>
              </a:defRPr>
            </a:lvl7pPr>
            <a:lvl8pPr indent="0" lvl="7" marL="0" algn="r">
              <a:spcBef>
                <a:spcPts val="0"/>
              </a:spcBef>
              <a:buNone/>
              <a:defRPr b="1" i="0" sz="600" u="none" cap="none" strike="noStrike">
                <a:solidFill>
                  <a:schemeClr val="lt1"/>
                </a:solidFill>
                <a:latin typeface="Montserrat"/>
                <a:ea typeface="Montserrat"/>
                <a:cs typeface="Montserrat"/>
                <a:sym typeface="Montserrat"/>
              </a:defRPr>
            </a:lvl8pPr>
            <a:lvl9pPr indent="0" lvl="8" marL="0" algn="r">
              <a:spcBef>
                <a:spcPts val="0"/>
              </a:spcBef>
              <a:buNone/>
              <a:defRPr b="1" i="0" sz="600" u="none" cap="none" strike="noStrike">
                <a:solidFill>
                  <a:schemeClr val="lt1"/>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GB"/>
              <a:t>‹#›</a:t>
            </a:fld>
            <a:endParaRPr/>
          </a:p>
        </p:txBody>
      </p:sp>
      <p:sp>
        <p:nvSpPr>
          <p:cNvPr id="278" name="Google Shape;278;p41"/>
          <p:cNvSpPr txBox="1"/>
          <p:nvPr>
            <p:ph idx="1" type="body"/>
          </p:nvPr>
        </p:nvSpPr>
        <p:spPr>
          <a:xfrm>
            <a:off x="207393" y="1678529"/>
            <a:ext cx="3596909" cy="2882756"/>
          </a:xfrm>
          <a:prstGeom prst="rect">
            <a:avLst/>
          </a:prstGeom>
          <a:noFill/>
          <a:ln>
            <a:noFill/>
          </a:ln>
        </p:spPr>
        <p:txBody>
          <a:bodyPr anchorCtr="0" anchor="t" bIns="0" lIns="0" spcFirstLastPara="1" rIns="0" wrap="square" tIns="0">
            <a:noAutofit/>
          </a:bodyPr>
          <a:lstStyle>
            <a:lvl1pPr indent="-342900" lvl="0" marL="457200" algn="l">
              <a:lnSpc>
                <a:spcPct val="100000"/>
              </a:lnSpc>
              <a:spcBef>
                <a:spcPts val="0"/>
              </a:spcBef>
              <a:spcAft>
                <a:spcPts val="0"/>
              </a:spcAft>
              <a:buClr>
                <a:schemeClr val="lt1"/>
              </a:buClr>
              <a:buSzPts val="1800"/>
              <a:buChar char="•"/>
              <a:defRPr sz="1800">
                <a:solidFill>
                  <a:schemeClr val="lt1"/>
                </a:solidFill>
              </a:defRPr>
            </a:lvl1pPr>
            <a:lvl2pPr indent="-342900" lvl="1" marL="914400" algn="l">
              <a:lnSpc>
                <a:spcPct val="100000"/>
              </a:lnSpc>
              <a:spcBef>
                <a:spcPts val="450"/>
              </a:spcBef>
              <a:spcAft>
                <a:spcPts val="0"/>
              </a:spcAft>
              <a:buClr>
                <a:schemeClr val="lt1"/>
              </a:buClr>
              <a:buSzPts val="1800"/>
              <a:buChar char="•"/>
              <a:defRPr sz="1800">
                <a:solidFill>
                  <a:schemeClr val="lt1"/>
                </a:solidFill>
              </a:defRPr>
            </a:lvl2pPr>
            <a:lvl3pPr indent="-342900" lvl="2" marL="1371600" algn="l">
              <a:lnSpc>
                <a:spcPct val="100000"/>
              </a:lnSpc>
              <a:spcBef>
                <a:spcPts val="450"/>
              </a:spcBef>
              <a:spcAft>
                <a:spcPts val="0"/>
              </a:spcAft>
              <a:buClr>
                <a:schemeClr val="lt1"/>
              </a:buClr>
              <a:buSzPts val="1800"/>
              <a:buChar char="•"/>
              <a:defRPr sz="1800">
                <a:solidFill>
                  <a:schemeClr val="lt1"/>
                </a:solidFill>
              </a:defRPr>
            </a:lvl3pPr>
            <a:lvl4pPr indent="-342900" lvl="3" marL="1828800" algn="l">
              <a:lnSpc>
                <a:spcPct val="100000"/>
              </a:lnSpc>
              <a:spcBef>
                <a:spcPts val="450"/>
              </a:spcBef>
              <a:spcAft>
                <a:spcPts val="0"/>
              </a:spcAft>
              <a:buClr>
                <a:schemeClr val="lt1"/>
              </a:buClr>
              <a:buSzPts val="1800"/>
              <a:buChar char="•"/>
              <a:defRPr sz="1800">
                <a:solidFill>
                  <a:schemeClr val="lt1"/>
                </a:solidFill>
              </a:defRPr>
            </a:lvl4pPr>
            <a:lvl5pPr indent="-342900" lvl="4" marL="2286000" algn="l">
              <a:lnSpc>
                <a:spcPct val="100000"/>
              </a:lnSpc>
              <a:spcBef>
                <a:spcPts val="450"/>
              </a:spcBef>
              <a:spcAft>
                <a:spcPts val="0"/>
              </a:spcAft>
              <a:buClr>
                <a:schemeClr val="lt1"/>
              </a:buClr>
              <a:buSzPts val="1800"/>
              <a:buChar char="•"/>
              <a:defRPr sz="1800">
                <a:solidFill>
                  <a:schemeClr val="lt1"/>
                </a:solidFill>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rge text and yellow box">
  <p:cSld name="Large text and yellow box">
    <p:spTree>
      <p:nvGrpSpPr>
        <p:cNvPr id="279" name="Shape 279"/>
        <p:cNvGrpSpPr/>
        <p:nvPr/>
      </p:nvGrpSpPr>
      <p:grpSpPr>
        <a:xfrm>
          <a:off x="0" y="0"/>
          <a:ext cx="0" cy="0"/>
          <a:chOff x="0" y="0"/>
          <a:chExt cx="0" cy="0"/>
        </a:xfrm>
      </p:grpSpPr>
      <p:sp>
        <p:nvSpPr>
          <p:cNvPr id="280" name="Google Shape;280;p42"/>
          <p:cNvSpPr txBox="1"/>
          <p:nvPr>
            <p:ph type="title"/>
          </p:nvPr>
        </p:nvSpPr>
        <p:spPr>
          <a:xfrm>
            <a:off x="211793" y="174078"/>
            <a:ext cx="3705939" cy="994172"/>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1"/>
              </a:buClr>
              <a:buSzPts val="4200"/>
              <a:buFont typeface="Montserrat Light"/>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81" name="Google Shape;281;p42"/>
          <p:cNvSpPr txBox="1"/>
          <p:nvPr>
            <p:ph idx="10" type="dt"/>
          </p:nvPr>
        </p:nvSpPr>
        <p:spPr>
          <a:xfrm>
            <a:off x="3660963" y="4731381"/>
            <a:ext cx="1647334" cy="341744"/>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 name="Google Shape;282;p42"/>
          <p:cNvSpPr txBox="1"/>
          <p:nvPr>
            <p:ph idx="11" type="ftr"/>
          </p:nvPr>
        </p:nvSpPr>
        <p:spPr>
          <a:xfrm>
            <a:off x="211793" y="4731381"/>
            <a:ext cx="2653873" cy="341744"/>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 name="Google Shape;283;p42"/>
          <p:cNvSpPr txBox="1"/>
          <p:nvPr>
            <p:ph idx="12" type="sldNum"/>
          </p:nvPr>
        </p:nvSpPr>
        <p:spPr>
          <a:xfrm>
            <a:off x="7588527" y="4731381"/>
            <a:ext cx="1348084" cy="341744"/>
          </a:xfrm>
          <a:prstGeom prst="rect">
            <a:avLst/>
          </a:prstGeom>
          <a:noFill/>
          <a:ln>
            <a:noFill/>
          </a:ln>
        </p:spPr>
        <p:txBody>
          <a:bodyPr anchorCtr="0" anchor="ctr" bIns="0" lIns="0" spcFirstLastPara="1" rIns="0" wrap="square" tIns="0">
            <a:noAutofit/>
          </a:bodyPr>
          <a:lstStyle>
            <a:lvl1pPr indent="0" lvl="0" marL="0" algn="r">
              <a:spcBef>
                <a:spcPts val="0"/>
              </a:spcBef>
              <a:buNone/>
              <a:defRPr>
                <a:solidFill>
                  <a:srgbClr val="000000"/>
                </a:solidFill>
              </a:defRPr>
            </a:lvl1pPr>
            <a:lvl2pPr indent="0" lvl="1" marL="0" algn="r">
              <a:spcBef>
                <a:spcPts val="0"/>
              </a:spcBef>
              <a:buNone/>
              <a:defRPr>
                <a:solidFill>
                  <a:srgbClr val="000000"/>
                </a:solidFill>
              </a:defRPr>
            </a:lvl2pPr>
            <a:lvl3pPr indent="0" lvl="2" marL="0" algn="r">
              <a:spcBef>
                <a:spcPts val="0"/>
              </a:spcBef>
              <a:buNone/>
              <a:defRPr>
                <a:solidFill>
                  <a:srgbClr val="000000"/>
                </a:solidFill>
              </a:defRPr>
            </a:lvl3pPr>
            <a:lvl4pPr indent="0" lvl="3" marL="0" algn="r">
              <a:spcBef>
                <a:spcPts val="0"/>
              </a:spcBef>
              <a:buNone/>
              <a:defRPr>
                <a:solidFill>
                  <a:srgbClr val="000000"/>
                </a:solidFill>
              </a:defRPr>
            </a:lvl4pPr>
            <a:lvl5pPr indent="0" lvl="4" marL="0" algn="r">
              <a:spcBef>
                <a:spcPts val="0"/>
              </a:spcBef>
              <a:buNone/>
              <a:defRPr>
                <a:solidFill>
                  <a:srgbClr val="000000"/>
                </a:solidFill>
              </a:defRPr>
            </a:lvl5pPr>
            <a:lvl6pPr indent="0" lvl="5" marL="0" algn="r">
              <a:spcBef>
                <a:spcPts val="0"/>
              </a:spcBef>
              <a:buNone/>
              <a:defRPr>
                <a:solidFill>
                  <a:srgbClr val="000000"/>
                </a:solidFill>
              </a:defRPr>
            </a:lvl6pPr>
            <a:lvl7pPr indent="0" lvl="6" marL="0" algn="r">
              <a:spcBef>
                <a:spcPts val="0"/>
              </a:spcBef>
              <a:buNone/>
              <a:defRPr>
                <a:solidFill>
                  <a:srgbClr val="000000"/>
                </a:solidFill>
              </a:defRPr>
            </a:lvl7pPr>
            <a:lvl8pPr indent="0" lvl="7" marL="0" algn="r">
              <a:spcBef>
                <a:spcPts val="0"/>
              </a:spcBef>
              <a:buNone/>
              <a:defRPr>
                <a:solidFill>
                  <a:srgbClr val="000000"/>
                </a:solidFill>
              </a:defRPr>
            </a:lvl8pPr>
            <a:lvl9pPr indent="0" lvl="8" marL="0" algn="r">
              <a:spcBef>
                <a:spcPts val="0"/>
              </a:spcBef>
              <a:buNone/>
              <a:defRPr>
                <a:solidFill>
                  <a:srgbClr val="000000"/>
                </a:solidFill>
              </a:defRPr>
            </a:lvl9pPr>
          </a:lstStyle>
          <a:p>
            <a:pPr indent="0" lvl="0" marL="0" rtl="0" algn="r">
              <a:spcBef>
                <a:spcPts val="0"/>
              </a:spcBef>
              <a:spcAft>
                <a:spcPts val="0"/>
              </a:spcAft>
              <a:buNone/>
            </a:pPr>
            <a:fld id="{00000000-1234-1234-1234-123412341234}" type="slidenum">
              <a:rPr lang="en-GB"/>
              <a:t>‹#›</a:t>
            </a:fld>
            <a:endParaRPr/>
          </a:p>
        </p:txBody>
      </p:sp>
      <p:sp>
        <p:nvSpPr>
          <p:cNvPr id="284" name="Google Shape;284;p42"/>
          <p:cNvSpPr txBox="1"/>
          <p:nvPr>
            <p:ph idx="1" type="body"/>
          </p:nvPr>
        </p:nvSpPr>
        <p:spPr>
          <a:xfrm>
            <a:off x="207393" y="1678529"/>
            <a:ext cx="3596909" cy="2882756"/>
          </a:xfrm>
          <a:prstGeom prst="rect">
            <a:avLst/>
          </a:prstGeom>
          <a:noFill/>
          <a:ln>
            <a:noFill/>
          </a:ln>
        </p:spPr>
        <p:txBody>
          <a:bodyPr anchorCtr="0" anchor="t" bIns="0" lIns="0" spcFirstLastPara="1" rIns="0" wrap="square" tIns="0">
            <a:noAutofit/>
          </a:bodyPr>
          <a:lstStyle>
            <a:lvl1pPr indent="-342900" lvl="0" marL="457200" algn="l">
              <a:lnSpc>
                <a:spcPct val="100000"/>
              </a:lnSpc>
              <a:spcBef>
                <a:spcPts val="0"/>
              </a:spcBef>
              <a:spcAft>
                <a:spcPts val="0"/>
              </a:spcAft>
              <a:buClr>
                <a:schemeClr val="dk1"/>
              </a:buClr>
              <a:buSzPts val="1800"/>
              <a:buChar char="•"/>
              <a:defRPr sz="1800"/>
            </a:lvl1pPr>
            <a:lvl2pPr indent="-342900" lvl="1" marL="914400" algn="l">
              <a:lnSpc>
                <a:spcPct val="100000"/>
              </a:lnSpc>
              <a:spcBef>
                <a:spcPts val="450"/>
              </a:spcBef>
              <a:spcAft>
                <a:spcPts val="0"/>
              </a:spcAft>
              <a:buClr>
                <a:schemeClr val="dk1"/>
              </a:buClr>
              <a:buSzPts val="1800"/>
              <a:buChar char="•"/>
              <a:defRPr sz="1800"/>
            </a:lvl2pPr>
            <a:lvl3pPr indent="-342900" lvl="2" marL="1371600" algn="l">
              <a:lnSpc>
                <a:spcPct val="100000"/>
              </a:lnSpc>
              <a:spcBef>
                <a:spcPts val="450"/>
              </a:spcBef>
              <a:spcAft>
                <a:spcPts val="0"/>
              </a:spcAft>
              <a:buClr>
                <a:schemeClr val="dk1"/>
              </a:buClr>
              <a:buSzPts val="1800"/>
              <a:buChar char="•"/>
              <a:defRPr sz="1800"/>
            </a:lvl3pPr>
            <a:lvl4pPr indent="-342900" lvl="3" marL="1828800" algn="l">
              <a:lnSpc>
                <a:spcPct val="100000"/>
              </a:lnSpc>
              <a:spcBef>
                <a:spcPts val="450"/>
              </a:spcBef>
              <a:spcAft>
                <a:spcPts val="0"/>
              </a:spcAft>
              <a:buClr>
                <a:schemeClr val="dk1"/>
              </a:buClr>
              <a:buSzPts val="1800"/>
              <a:buChar char="•"/>
              <a:defRPr sz="1800"/>
            </a:lvl4pPr>
            <a:lvl5pPr indent="-342900" lvl="4" marL="2286000" algn="l">
              <a:lnSpc>
                <a:spcPct val="100000"/>
              </a:lnSpc>
              <a:spcBef>
                <a:spcPts val="450"/>
              </a:spcBef>
              <a:spcAft>
                <a:spcPts val="0"/>
              </a:spcAft>
              <a:buClr>
                <a:schemeClr val="dk1"/>
              </a:buClr>
              <a:buSzPts val="1800"/>
              <a:buChar char="•"/>
              <a:defRPr sz="1800"/>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285" name="Google Shape;285;p42"/>
          <p:cNvSpPr/>
          <p:nvPr/>
        </p:nvSpPr>
        <p:spPr>
          <a:xfrm>
            <a:off x="6035040" y="2"/>
            <a:ext cx="3108960" cy="5142857"/>
          </a:xfrm>
          <a:prstGeom prst="rect">
            <a:avLst/>
          </a:prstGeom>
          <a:solidFill>
            <a:schemeClr val="accent1"/>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1013" u="none" cap="none" strike="noStrike">
              <a:solidFill>
                <a:srgbClr val="FFFFFF"/>
              </a:solidFill>
              <a:latin typeface="Montserrat"/>
              <a:ea typeface="Montserrat"/>
              <a:cs typeface="Montserrat"/>
              <a:sym typeface="Montserrat"/>
            </a:endParaRPr>
          </a:p>
        </p:txBody>
      </p:sp>
      <p:sp>
        <p:nvSpPr>
          <p:cNvPr id="286" name="Google Shape;286;p42"/>
          <p:cNvSpPr txBox="1"/>
          <p:nvPr>
            <p:ph idx="2" type="body"/>
          </p:nvPr>
        </p:nvSpPr>
        <p:spPr>
          <a:xfrm>
            <a:off x="7026755" y="321119"/>
            <a:ext cx="1687116" cy="540528"/>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1"/>
              </a:buClr>
              <a:buSzPts val="1000"/>
              <a:buNone/>
              <a:defRPr/>
            </a:lvl1pPr>
            <a:lvl2pPr indent="-228600" lvl="1" marL="914400" algn="l">
              <a:lnSpc>
                <a:spcPct val="100000"/>
              </a:lnSpc>
              <a:spcBef>
                <a:spcPts val="450"/>
              </a:spcBef>
              <a:spcAft>
                <a:spcPts val="0"/>
              </a:spcAft>
              <a:buClr>
                <a:schemeClr val="dk1"/>
              </a:buClr>
              <a:buSzPts val="900"/>
              <a:buNone/>
              <a:defRPr sz="900"/>
            </a:lvl2pPr>
            <a:lvl3pPr indent="-228600" lvl="2" marL="1371600" algn="l">
              <a:lnSpc>
                <a:spcPct val="100000"/>
              </a:lnSpc>
              <a:spcBef>
                <a:spcPts val="450"/>
              </a:spcBef>
              <a:spcAft>
                <a:spcPts val="0"/>
              </a:spcAft>
              <a:buClr>
                <a:schemeClr val="dk1"/>
              </a:buClr>
              <a:buSzPts val="900"/>
              <a:buNone/>
              <a:defRPr sz="900"/>
            </a:lvl3pPr>
            <a:lvl4pPr indent="-228600" lvl="3" marL="1828800" algn="l">
              <a:lnSpc>
                <a:spcPct val="100000"/>
              </a:lnSpc>
              <a:spcBef>
                <a:spcPts val="450"/>
              </a:spcBef>
              <a:spcAft>
                <a:spcPts val="0"/>
              </a:spcAft>
              <a:buClr>
                <a:schemeClr val="dk1"/>
              </a:buClr>
              <a:buSzPts val="900"/>
              <a:buNone/>
              <a:defRPr sz="900"/>
            </a:lvl4pPr>
            <a:lvl5pPr indent="-228600" lvl="4" marL="2286000" algn="l">
              <a:lnSpc>
                <a:spcPct val="100000"/>
              </a:lnSpc>
              <a:spcBef>
                <a:spcPts val="450"/>
              </a:spcBef>
              <a:spcAft>
                <a:spcPts val="0"/>
              </a:spcAft>
              <a:buClr>
                <a:schemeClr val="dk1"/>
              </a:buClr>
              <a:buSzPts val="900"/>
              <a:buNone/>
              <a:defRPr sz="900"/>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287" name="Google Shape;287;p42"/>
          <p:cNvSpPr txBox="1"/>
          <p:nvPr>
            <p:ph idx="3" type="body"/>
          </p:nvPr>
        </p:nvSpPr>
        <p:spPr>
          <a:xfrm>
            <a:off x="7036275" y="1046023"/>
            <a:ext cx="1687116" cy="540528"/>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1"/>
              </a:buClr>
              <a:buSzPts val="1000"/>
              <a:buNone/>
              <a:defRPr/>
            </a:lvl1pPr>
            <a:lvl2pPr indent="-228600" lvl="1" marL="914400" algn="l">
              <a:lnSpc>
                <a:spcPct val="100000"/>
              </a:lnSpc>
              <a:spcBef>
                <a:spcPts val="450"/>
              </a:spcBef>
              <a:spcAft>
                <a:spcPts val="0"/>
              </a:spcAft>
              <a:buClr>
                <a:schemeClr val="dk1"/>
              </a:buClr>
              <a:buSzPts val="900"/>
              <a:buNone/>
              <a:defRPr sz="900"/>
            </a:lvl2pPr>
            <a:lvl3pPr indent="-228600" lvl="2" marL="1371600" algn="l">
              <a:lnSpc>
                <a:spcPct val="100000"/>
              </a:lnSpc>
              <a:spcBef>
                <a:spcPts val="450"/>
              </a:spcBef>
              <a:spcAft>
                <a:spcPts val="0"/>
              </a:spcAft>
              <a:buClr>
                <a:schemeClr val="dk1"/>
              </a:buClr>
              <a:buSzPts val="900"/>
              <a:buNone/>
              <a:defRPr sz="900"/>
            </a:lvl3pPr>
            <a:lvl4pPr indent="-228600" lvl="3" marL="1828800" algn="l">
              <a:lnSpc>
                <a:spcPct val="100000"/>
              </a:lnSpc>
              <a:spcBef>
                <a:spcPts val="450"/>
              </a:spcBef>
              <a:spcAft>
                <a:spcPts val="0"/>
              </a:spcAft>
              <a:buClr>
                <a:schemeClr val="dk1"/>
              </a:buClr>
              <a:buSzPts val="900"/>
              <a:buNone/>
              <a:defRPr sz="900"/>
            </a:lvl4pPr>
            <a:lvl5pPr indent="-228600" lvl="4" marL="2286000" algn="l">
              <a:lnSpc>
                <a:spcPct val="100000"/>
              </a:lnSpc>
              <a:spcBef>
                <a:spcPts val="450"/>
              </a:spcBef>
              <a:spcAft>
                <a:spcPts val="0"/>
              </a:spcAft>
              <a:buClr>
                <a:schemeClr val="dk1"/>
              </a:buClr>
              <a:buSzPts val="900"/>
              <a:buNone/>
              <a:defRPr sz="900"/>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288" name="Google Shape;288;p42"/>
          <p:cNvSpPr txBox="1"/>
          <p:nvPr>
            <p:ph idx="4" type="body"/>
          </p:nvPr>
        </p:nvSpPr>
        <p:spPr>
          <a:xfrm>
            <a:off x="7036275" y="1770927"/>
            <a:ext cx="1687116" cy="540528"/>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1"/>
              </a:buClr>
              <a:buSzPts val="1000"/>
              <a:buNone/>
              <a:defRPr/>
            </a:lvl1pPr>
            <a:lvl2pPr indent="-228600" lvl="1" marL="914400" algn="l">
              <a:lnSpc>
                <a:spcPct val="100000"/>
              </a:lnSpc>
              <a:spcBef>
                <a:spcPts val="450"/>
              </a:spcBef>
              <a:spcAft>
                <a:spcPts val="0"/>
              </a:spcAft>
              <a:buClr>
                <a:schemeClr val="dk1"/>
              </a:buClr>
              <a:buSzPts val="900"/>
              <a:buNone/>
              <a:defRPr sz="900"/>
            </a:lvl2pPr>
            <a:lvl3pPr indent="-228600" lvl="2" marL="1371600" algn="l">
              <a:lnSpc>
                <a:spcPct val="100000"/>
              </a:lnSpc>
              <a:spcBef>
                <a:spcPts val="450"/>
              </a:spcBef>
              <a:spcAft>
                <a:spcPts val="0"/>
              </a:spcAft>
              <a:buClr>
                <a:schemeClr val="dk1"/>
              </a:buClr>
              <a:buSzPts val="900"/>
              <a:buNone/>
              <a:defRPr sz="900"/>
            </a:lvl3pPr>
            <a:lvl4pPr indent="-228600" lvl="3" marL="1828800" algn="l">
              <a:lnSpc>
                <a:spcPct val="100000"/>
              </a:lnSpc>
              <a:spcBef>
                <a:spcPts val="450"/>
              </a:spcBef>
              <a:spcAft>
                <a:spcPts val="0"/>
              </a:spcAft>
              <a:buClr>
                <a:schemeClr val="dk1"/>
              </a:buClr>
              <a:buSzPts val="900"/>
              <a:buNone/>
              <a:defRPr sz="900"/>
            </a:lvl4pPr>
            <a:lvl5pPr indent="-228600" lvl="4" marL="2286000" algn="l">
              <a:lnSpc>
                <a:spcPct val="100000"/>
              </a:lnSpc>
              <a:spcBef>
                <a:spcPts val="450"/>
              </a:spcBef>
              <a:spcAft>
                <a:spcPts val="0"/>
              </a:spcAft>
              <a:buClr>
                <a:schemeClr val="dk1"/>
              </a:buClr>
              <a:buSzPts val="900"/>
              <a:buNone/>
              <a:defRPr sz="900"/>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289" name="Google Shape;289;p42"/>
          <p:cNvSpPr txBox="1"/>
          <p:nvPr>
            <p:ph idx="5" type="body"/>
          </p:nvPr>
        </p:nvSpPr>
        <p:spPr>
          <a:xfrm>
            <a:off x="7047791" y="2495831"/>
            <a:ext cx="1687116" cy="540528"/>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1"/>
              </a:buClr>
              <a:buSzPts val="1000"/>
              <a:buNone/>
              <a:defRPr/>
            </a:lvl1pPr>
            <a:lvl2pPr indent="-228600" lvl="1" marL="914400" algn="l">
              <a:lnSpc>
                <a:spcPct val="100000"/>
              </a:lnSpc>
              <a:spcBef>
                <a:spcPts val="450"/>
              </a:spcBef>
              <a:spcAft>
                <a:spcPts val="0"/>
              </a:spcAft>
              <a:buClr>
                <a:schemeClr val="dk1"/>
              </a:buClr>
              <a:buSzPts val="900"/>
              <a:buNone/>
              <a:defRPr sz="900"/>
            </a:lvl2pPr>
            <a:lvl3pPr indent="-228600" lvl="2" marL="1371600" algn="l">
              <a:lnSpc>
                <a:spcPct val="100000"/>
              </a:lnSpc>
              <a:spcBef>
                <a:spcPts val="450"/>
              </a:spcBef>
              <a:spcAft>
                <a:spcPts val="0"/>
              </a:spcAft>
              <a:buClr>
                <a:schemeClr val="dk1"/>
              </a:buClr>
              <a:buSzPts val="900"/>
              <a:buNone/>
              <a:defRPr sz="900"/>
            </a:lvl3pPr>
            <a:lvl4pPr indent="-228600" lvl="3" marL="1828800" algn="l">
              <a:lnSpc>
                <a:spcPct val="100000"/>
              </a:lnSpc>
              <a:spcBef>
                <a:spcPts val="450"/>
              </a:spcBef>
              <a:spcAft>
                <a:spcPts val="0"/>
              </a:spcAft>
              <a:buClr>
                <a:schemeClr val="dk1"/>
              </a:buClr>
              <a:buSzPts val="900"/>
              <a:buNone/>
              <a:defRPr sz="900"/>
            </a:lvl4pPr>
            <a:lvl5pPr indent="-228600" lvl="4" marL="2286000" algn="l">
              <a:lnSpc>
                <a:spcPct val="100000"/>
              </a:lnSpc>
              <a:spcBef>
                <a:spcPts val="450"/>
              </a:spcBef>
              <a:spcAft>
                <a:spcPts val="0"/>
              </a:spcAft>
              <a:buClr>
                <a:schemeClr val="dk1"/>
              </a:buClr>
              <a:buSzPts val="900"/>
              <a:buNone/>
              <a:defRPr sz="900"/>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 two columns">
  <p:cSld name="Text - two columns">
    <p:spTree>
      <p:nvGrpSpPr>
        <p:cNvPr id="290" name="Shape 290"/>
        <p:cNvGrpSpPr/>
        <p:nvPr/>
      </p:nvGrpSpPr>
      <p:grpSpPr>
        <a:xfrm>
          <a:off x="0" y="0"/>
          <a:ext cx="0" cy="0"/>
          <a:chOff x="0" y="0"/>
          <a:chExt cx="0" cy="0"/>
        </a:xfrm>
      </p:grpSpPr>
      <p:sp>
        <p:nvSpPr>
          <p:cNvPr id="291" name="Google Shape;291;p43"/>
          <p:cNvSpPr txBox="1"/>
          <p:nvPr>
            <p:ph type="title"/>
          </p:nvPr>
        </p:nvSpPr>
        <p:spPr>
          <a:xfrm>
            <a:off x="211792" y="174078"/>
            <a:ext cx="8695100" cy="994172"/>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1"/>
              </a:buClr>
              <a:buSzPts val="4200"/>
              <a:buFont typeface="Montserrat Light"/>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2" name="Google Shape;292;p43"/>
          <p:cNvSpPr txBox="1"/>
          <p:nvPr>
            <p:ph idx="10" type="dt"/>
          </p:nvPr>
        </p:nvSpPr>
        <p:spPr>
          <a:xfrm>
            <a:off x="3660963" y="4731381"/>
            <a:ext cx="1647334" cy="341744"/>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 name="Google Shape;293;p43"/>
          <p:cNvSpPr txBox="1"/>
          <p:nvPr>
            <p:ph idx="11" type="ftr"/>
          </p:nvPr>
        </p:nvSpPr>
        <p:spPr>
          <a:xfrm>
            <a:off x="211793" y="4731381"/>
            <a:ext cx="2653873" cy="341744"/>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 name="Google Shape;294;p43"/>
          <p:cNvSpPr txBox="1"/>
          <p:nvPr>
            <p:ph idx="12" type="sldNum"/>
          </p:nvPr>
        </p:nvSpPr>
        <p:spPr>
          <a:xfrm>
            <a:off x="7588527" y="4731381"/>
            <a:ext cx="1348084" cy="341744"/>
          </a:xfrm>
          <a:prstGeom prst="rect">
            <a:avLst/>
          </a:prstGeom>
          <a:noFill/>
          <a:ln>
            <a:noFill/>
          </a:ln>
        </p:spPr>
        <p:txBody>
          <a:bodyPr anchorCtr="0" anchor="ctr" bIns="0" lIns="0" spcFirstLastPara="1" rIns="0" wrap="square" tIns="0">
            <a:noAutofit/>
          </a:bodyPr>
          <a:lstStyle>
            <a:lvl1pPr indent="0" lvl="0" marL="0" algn="r">
              <a:spcBef>
                <a:spcPts val="0"/>
              </a:spcBef>
              <a:buNone/>
              <a:defRPr>
                <a:solidFill>
                  <a:srgbClr val="000000"/>
                </a:solidFill>
              </a:defRPr>
            </a:lvl1pPr>
            <a:lvl2pPr indent="0" lvl="1" marL="0" algn="r">
              <a:spcBef>
                <a:spcPts val="0"/>
              </a:spcBef>
              <a:buNone/>
              <a:defRPr>
                <a:solidFill>
                  <a:srgbClr val="000000"/>
                </a:solidFill>
              </a:defRPr>
            </a:lvl2pPr>
            <a:lvl3pPr indent="0" lvl="2" marL="0" algn="r">
              <a:spcBef>
                <a:spcPts val="0"/>
              </a:spcBef>
              <a:buNone/>
              <a:defRPr>
                <a:solidFill>
                  <a:srgbClr val="000000"/>
                </a:solidFill>
              </a:defRPr>
            </a:lvl3pPr>
            <a:lvl4pPr indent="0" lvl="3" marL="0" algn="r">
              <a:spcBef>
                <a:spcPts val="0"/>
              </a:spcBef>
              <a:buNone/>
              <a:defRPr>
                <a:solidFill>
                  <a:srgbClr val="000000"/>
                </a:solidFill>
              </a:defRPr>
            </a:lvl4pPr>
            <a:lvl5pPr indent="0" lvl="4" marL="0" algn="r">
              <a:spcBef>
                <a:spcPts val="0"/>
              </a:spcBef>
              <a:buNone/>
              <a:defRPr>
                <a:solidFill>
                  <a:srgbClr val="000000"/>
                </a:solidFill>
              </a:defRPr>
            </a:lvl5pPr>
            <a:lvl6pPr indent="0" lvl="5" marL="0" algn="r">
              <a:spcBef>
                <a:spcPts val="0"/>
              </a:spcBef>
              <a:buNone/>
              <a:defRPr>
                <a:solidFill>
                  <a:srgbClr val="000000"/>
                </a:solidFill>
              </a:defRPr>
            </a:lvl6pPr>
            <a:lvl7pPr indent="0" lvl="6" marL="0" algn="r">
              <a:spcBef>
                <a:spcPts val="0"/>
              </a:spcBef>
              <a:buNone/>
              <a:defRPr>
                <a:solidFill>
                  <a:srgbClr val="000000"/>
                </a:solidFill>
              </a:defRPr>
            </a:lvl7pPr>
            <a:lvl8pPr indent="0" lvl="7" marL="0" algn="r">
              <a:spcBef>
                <a:spcPts val="0"/>
              </a:spcBef>
              <a:buNone/>
              <a:defRPr>
                <a:solidFill>
                  <a:srgbClr val="000000"/>
                </a:solidFill>
              </a:defRPr>
            </a:lvl8pPr>
            <a:lvl9pPr indent="0" lvl="8" marL="0" algn="r">
              <a:spcBef>
                <a:spcPts val="0"/>
              </a:spcBef>
              <a:buNone/>
              <a:defRPr>
                <a:solidFill>
                  <a:srgbClr val="000000"/>
                </a:solidFill>
              </a:defRPr>
            </a:lvl9pPr>
          </a:lstStyle>
          <a:p>
            <a:pPr indent="0" lvl="0" marL="0" rtl="0" algn="r">
              <a:spcBef>
                <a:spcPts val="0"/>
              </a:spcBef>
              <a:spcAft>
                <a:spcPts val="0"/>
              </a:spcAft>
              <a:buNone/>
            </a:pPr>
            <a:fld id="{00000000-1234-1234-1234-123412341234}" type="slidenum">
              <a:rPr lang="en-GB"/>
              <a:t>‹#›</a:t>
            </a:fld>
            <a:endParaRPr/>
          </a:p>
        </p:txBody>
      </p:sp>
      <p:sp>
        <p:nvSpPr>
          <p:cNvPr id="295" name="Google Shape;295;p43"/>
          <p:cNvSpPr txBox="1"/>
          <p:nvPr>
            <p:ph idx="1" type="body"/>
          </p:nvPr>
        </p:nvSpPr>
        <p:spPr>
          <a:xfrm>
            <a:off x="207393" y="1678529"/>
            <a:ext cx="3596909" cy="2882756"/>
          </a:xfrm>
          <a:prstGeom prst="rect">
            <a:avLst/>
          </a:prstGeom>
          <a:noFill/>
          <a:ln>
            <a:noFill/>
          </a:ln>
        </p:spPr>
        <p:txBody>
          <a:bodyPr anchorCtr="0" anchor="t" bIns="0" lIns="0" spcFirstLastPara="1" rIns="0" wrap="square" tIns="0">
            <a:noAutofit/>
          </a:bodyPr>
          <a:lstStyle>
            <a:lvl1pPr indent="-342900" lvl="0" marL="457200" algn="l">
              <a:lnSpc>
                <a:spcPct val="100000"/>
              </a:lnSpc>
              <a:spcBef>
                <a:spcPts val="0"/>
              </a:spcBef>
              <a:spcAft>
                <a:spcPts val="0"/>
              </a:spcAft>
              <a:buClr>
                <a:schemeClr val="dk1"/>
              </a:buClr>
              <a:buSzPts val="1800"/>
              <a:buChar char="•"/>
              <a:defRPr/>
            </a:lvl1pPr>
            <a:lvl2pPr indent="-342900" lvl="1" marL="914400" algn="l">
              <a:lnSpc>
                <a:spcPct val="100000"/>
              </a:lnSpc>
              <a:spcBef>
                <a:spcPts val="450"/>
              </a:spcBef>
              <a:spcAft>
                <a:spcPts val="0"/>
              </a:spcAft>
              <a:buClr>
                <a:schemeClr val="dk1"/>
              </a:buClr>
              <a:buSzPts val="1800"/>
              <a:buChar char="•"/>
              <a:defRPr/>
            </a:lvl2pPr>
            <a:lvl3pPr indent="-342900" lvl="2" marL="1371600" algn="l">
              <a:lnSpc>
                <a:spcPct val="100000"/>
              </a:lnSpc>
              <a:spcBef>
                <a:spcPts val="450"/>
              </a:spcBef>
              <a:spcAft>
                <a:spcPts val="0"/>
              </a:spcAft>
              <a:buClr>
                <a:schemeClr val="dk1"/>
              </a:buClr>
              <a:buSzPts val="1800"/>
              <a:buChar char="•"/>
              <a:defRPr/>
            </a:lvl3pPr>
            <a:lvl4pPr indent="-342900" lvl="3" marL="1828800" algn="l">
              <a:lnSpc>
                <a:spcPct val="100000"/>
              </a:lnSpc>
              <a:spcBef>
                <a:spcPts val="450"/>
              </a:spcBef>
              <a:spcAft>
                <a:spcPts val="0"/>
              </a:spcAft>
              <a:buClr>
                <a:schemeClr val="dk1"/>
              </a:buClr>
              <a:buSzPts val="1800"/>
              <a:buChar char="•"/>
              <a:defRPr/>
            </a:lvl4pPr>
            <a:lvl5pPr indent="-342900" lvl="4" marL="2286000" algn="l">
              <a:lnSpc>
                <a:spcPct val="100000"/>
              </a:lnSpc>
              <a:spcBef>
                <a:spcPts val="450"/>
              </a:spcBef>
              <a:spcAft>
                <a:spcPts val="0"/>
              </a:spcAft>
              <a:buClr>
                <a:schemeClr val="dk1"/>
              </a:buClr>
              <a:buSzPts val="1800"/>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296" name="Google Shape;296;p43"/>
          <p:cNvSpPr txBox="1"/>
          <p:nvPr>
            <p:ph idx="2" type="body"/>
          </p:nvPr>
        </p:nvSpPr>
        <p:spPr>
          <a:xfrm>
            <a:off x="4605793" y="1651465"/>
            <a:ext cx="3596909" cy="2882756"/>
          </a:xfrm>
          <a:prstGeom prst="rect">
            <a:avLst/>
          </a:prstGeom>
          <a:noFill/>
          <a:ln>
            <a:noFill/>
          </a:ln>
        </p:spPr>
        <p:txBody>
          <a:bodyPr anchorCtr="0" anchor="t" bIns="0" lIns="0" spcFirstLastPara="1" rIns="0" wrap="square" tIns="0">
            <a:noAutofit/>
          </a:bodyPr>
          <a:lstStyle>
            <a:lvl1pPr indent="-342900" lvl="0" marL="457200" algn="l">
              <a:lnSpc>
                <a:spcPct val="100000"/>
              </a:lnSpc>
              <a:spcBef>
                <a:spcPts val="0"/>
              </a:spcBef>
              <a:spcAft>
                <a:spcPts val="0"/>
              </a:spcAft>
              <a:buClr>
                <a:schemeClr val="dk1"/>
              </a:buClr>
              <a:buSzPts val="1800"/>
              <a:buChar char="•"/>
              <a:defRPr/>
            </a:lvl1pPr>
            <a:lvl2pPr indent="-342900" lvl="1" marL="914400" algn="l">
              <a:lnSpc>
                <a:spcPct val="100000"/>
              </a:lnSpc>
              <a:spcBef>
                <a:spcPts val="450"/>
              </a:spcBef>
              <a:spcAft>
                <a:spcPts val="0"/>
              </a:spcAft>
              <a:buClr>
                <a:schemeClr val="dk1"/>
              </a:buClr>
              <a:buSzPts val="1800"/>
              <a:buChar char="•"/>
              <a:defRPr/>
            </a:lvl2pPr>
            <a:lvl3pPr indent="-342900" lvl="2" marL="1371600" algn="l">
              <a:lnSpc>
                <a:spcPct val="100000"/>
              </a:lnSpc>
              <a:spcBef>
                <a:spcPts val="450"/>
              </a:spcBef>
              <a:spcAft>
                <a:spcPts val="0"/>
              </a:spcAft>
              <a:buClr>
                <a:schemeClr val="dk1"/>
              </a:buClr>
              <a:buSzPts val="1800"/>
              <a:buChar char="•"/>
              <a:defRPr/>
            </a:lvl3pPr>
            <a:lvl4pPr indent="-342900" lvl="3" marL="1828800" algn="l">
              <a:lnSpc>
                <a:spcPct val="100000"/>
              </a:lnSpc>
              <a:spcBef>
                <a:spcPts val="450"/>
              </a:spcBef>
              <a:spcAft>
                <a:spcPts val="0"/>
              </a:spcAft>
              <a:buClr>
                <a:schemeClr val="dk1"/>
              </a:buClr>
              <a:buSzPts val="1800"/>
              <a:buChar char="•"/>
              <a:defRPr/>
            </a:lvl4pPr>
            <a:lvl5pPr indent="-342900" lvl="4" marL="2286000" algn="l">
              <a:lnSpc>
                <a:spcPct val="100000"/>
              </a:lnSpc>
              <a:spcBef>
                <a:spcPts val="450"/>
              </a:spcBef>
              <a:spcAft>
                <a:spcPts val="0"/>
              </a:spcAft>
              <a:buClr>
                <a:schemeClr val="dk1"/>
              </a:buClr>
              <a:buSzPts val="1800"/>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columns, yellow box, image">
  <p:cSld name="2 columns, yellow box, image">
    <p:spTree>
      <p:nvGrpSpPr>
        <p:cNvPr id="297" name="Shape 297"/>
        <p:cNvGrpSpPr/>
        <p:nvPr/>
      </p:nvGrpSpPr>
      <p:grpSpPr>
        <a:xfrm>
          <a:off x="0" y="0"/>
          <a:ext cx="0" cy="0"/>
          <a:chOff x="0" y="0"/>
          <a:chExt cx="0" cy="0"/>
        </a:xfrm>
      </p:grpSpPr>
      <p:sp>
        <p:nvSpPr>
          <p:cNvPr id="298" name="Google Shape;298;p44"/>
          <p:cNvSpPr/>
          <p:nvPr>
            <p:ph idx="2" type="pic"/>
          </p:nvPr>
        </p:nvSpPr>
        <p:spPr>
          <a:xfrm>
            <a:off x="6035040" y="2416970"/>
            <a:ext cx="3108960" cy="2726531"/>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1pPr>
            <a:lvl2pPr lvl="1"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2pPr>
            <a:lvl3pPr lvl="2"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3pPr>
            <a:lvl4pPr lvl="3"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4pPr>
            <a:lvl5pPr lvl="4"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5pPr>
            <a:lvl6pPr lvl="5" marR="0" rtl="0" algn="l">
              <a:lnSpc>
                <a:spcPct val="90000"/>
              </a:lnSpc>
              <a:spcBef>
                <a:spcPts val="450"/>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299" name="Google Shape;299;p44"/>
          <p:cNvSpPr/>
          <p:nvPr/>
        </p:nvSpPr>
        <p:spPr>
          <a:xfrm>
            <a:off x="6035040" y="1"/>
            <a:ext cx="3108960" cy="2417444"/>
          </a:xfrm>
          <a:prstGeom prst="rect">
            <a:avLst/>
          </a:prstGeom>
          <a:solidFill>
            <a:schemeClr val="accent1"/>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1013" u="none" cap="none" strike="noStrike">
              <a:solidFill>
                <a:srgbClr val="FFFFFF"/>
              </a:solidFill>
              <a:latin typeface="Montserrat"/>
              <a:ea typeface="Montserrat"/>
              <a:cs typeface="Montserrat"/>
              <a:sym typeface="Montserrat"/>
            </a:endParaRPr>
          </a:p>
        </p:txBody>
      </p:sp>
      <p:sp>
        <p:nvSpPr>
          <p:cNvPr id="300" name="Google Shape;300;p44"/>
          <p:cNvSpPr txBox="1"/>
          <p:nvPr>
            <p:ph type="title"/>
          </p:nvPr>
        </p:nvSpPr>
        <p:spPr>
          <a:xfrm>
            <a:off x="211793" y="174078"/>
            <a:ext cx="3705939" cy="994172"/>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1"/>
              </a:buClr>
              <a:buSzPts val="4200"/>
              <a:buFont typeface="Montserrat Light"/>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01" name="Google Shape;301;p44"/>
          <p:cNvSpPr txBox="1"/>
          <p:nvPr>
            <p:ph idx="10" type="dt"/>
          </p:nvPr>
        </p:nvSpPr>
        <p:spPr>
          <a:xfrm>
            <a:off x="3660963" y="4731381"/>
            <a:ext cx="1647334" cy="341744"/>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 name="Google Shape;302;p44"/>
          <p:cNvSpPr txBox="1"/>
          <p:nvPr>
            <p:ph idx="11" type="ftr"/>
          </p:nvPr>
        </p:nvSpPr>
        <p:spPr>
          <a:xfrm>
            <a:off x="211793" y="4731381"/>
            <a:ext cx="2653873" cy="341744"/>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 name="Google Shape;303;p44"/>
          <p:cNvSpPr txBox="1"/>
          <p:nvPr>
            <p:ph idx="12" type="sldNum"/>
          </p:nvPr>
        </p:nvSpPr>
        <p:spPr>
          <a:xfrm>
            <a:off x="7588527" y="4731381"/>
            <a:ext cx="1348084" cy="341744"/>
          </a:xfrm>
          <a:prstGeom prst="rect">
            <a:avLst/>
          </a:prstGeom>
          <a:noFill/>
          <a:ln>
            <a:noFill/>
          </a:ln>
        </p:spPr>
        <p:txBody>
          <a:bodyPr anchorCtr="0" anchor="ctr" bIns="0" lIns="0" spcFirstLastPara="1" rIns="0" wrap="square" tIns="0">
            <a:noAutofit/>
          </a:bodyPr>
          <a:lstStyle>
            <a:lvl1pPr indent="0" lvl="0" marL="0" algn="r">
              <a:spcBef>
                <a:spcPts val="0"/>
              </a:spcBef>
              <a:buNone/>
              <a:defRPr>
                <a:solidFill>
                  <a:srgbClr val="000000"/>
                </a:solidFill>
              </a:defRPr>
            </a:lvl1pPr>
            <a:lvl2pPr indent="0" lvl="1" marL="0" algn="r">
              <a:spcBef>
                <a:spcPts val="0"/>
              </a:spcBef>
              <a:buNone/>
              <a:defRPr>
                <a:solidFill>
                  <a:srgbClr val="000000"/>
                </a:solidFill>
              </a:defRPr>
            </a:lvl2pPr>
            <a:lvl3pPr indent="0" lvl="2" marL="0" algn="r">
              <a:spcBef>
                <a:spcPts val="0"/>
              </a:spcBef>
              <a:buNone/>
              <a:defRPr>
                <a:solidFill>
                  <a:srgbClr val="000000"/>
                </a:solidFill>
              </a:defRPr>
            </a:lvl3pPr>
            <a:lvl4pPr indent="0" lvl="3" marL="0" algn="r">
              <a:spcBef>
                <a:spcPts val="0"/>
              </a:spcBef>
              <a:buNone/>
              <a:defRPr>
                <a:solidFill>
                  <a:srgbClr val="000000"/>
                </a:solidFill>
              </a:defRPr>
            </a:lvl4pPr>
            <a:lvl5pPr indent="0" lvl="4" marL="0" algn="r">
              <a:spcBef>
                <a:spcPts val="0"/>
              </a:spcBef>
              <a:buNone/>
              <a:defRPr>
                <a:solidFill>
                  <a:srgbClr val="000000"/>
                </a:solidFill>
              </a:defRPr>
            </a:lvl5pPr>
            <a:lvl6pPr indent="0" lvl="5" marL="0" algn="r">
              <a:spcBef>
                <a:spcPts val="0"/>
              </a:spcBef>
              <a:buNone/>
              <a:defRPr>
                <a:solidFill>
                  <a:srgbClr val="000000"/>
                </a:solidFill>
              </a:defRPr>
            </a:lvl6pPr>
            <a:lvl7pPr indent="0" lvl="6" marL="0" algn="r">
              <a:spcBef>
                <a:spcPts val="0"/>
              </a:spcBef>
              <a:buNone/>
              <a:defRPr>
                <a:solidFill>
                  <a:srgbClr val="000000"/>
                </a:solidFill>
              </a:defRPr>
            </a:lvl7pPr>
            <a:lvl8pPr indent="0" lvl="7" marL="0" algn="r">
              <a:spcBef>
                <a:spcPts val="0"/>
              </a:spcBef>
              <a:buNone/>
              <a:defRPr>
                <a:solidFill>
                  <a:srgbClr val="000000"/>
                </a:solidFill>
              </a:defRPr>
            </a:lvl8pPr>
            <a:lvl9pPr indent="0" lvl="8" marL="0" algn="r">
              <a:spcBef>
                <a:spcPts val="0"/>
              </a:spcBef>
              <a:buNone/>
              <a:defRPr>
                <a:solidFill>
                  <a:srgbClr val="000000"/>
                </a:solidFill>
              </a:defRPr>
            </a:lvl9pPr>
          </a:lstStyle>
          <a:p>
            <a:pPr indent="0" lvl="0" marL="0" rtl="0" algn="r">
              <a:spcBef>
                <a:spcPts val="0"/>
              </a:spcBef>
              <a:spcAft>
                <a:spcPts val="0"/>
              </a:spcAft>
              <a:buNone/>
            </a:pPr>
            <a:fld id="{00000000-1234-1234-1234-123412341234}" type="slidenum">
              <a:rPr lang="en-GB"/>
              <a:t>‹#›</a:t>
            </a:fld>
            <a:endParaRPr/>
          </a:p>
        </p:txBody>
      </p:sp>
      <p:sp>
        <p:nvSpPr>
          <p:cNvPr id="304" name="Google Shape;304;p44"/>
          <p:cNvSpPr txBox="1"/>
          <p:nvPr>
            <p:ph idx="1" type="body"/>
          </p:nvPr>
        </p:nvSpPr>
        <p:spPr>
          <a:xfrm>
            <a:off x="211792" y="1645595"/>
            <a:ext cx="2132900" cy="2882756"/>
          </a:xfrm>
          <a:prstGeom prst="rect">
            <a:avLst/>
          </a:prstGeom>
          <a:noFill/>
          <a:ln>
            <a:noFill/>
          </a:ln>
        </p:spPr>
        <p:txBody>
          <a:bodyPr anchorCtr="0" anchor="t" bIns="0" lIns="0" spcFirstLastPara="1" rIns="0" wrap="square" tIns="0">
            <a:noAutofit/>
          </a:bodyPr>
          <a:lstStyle>
            <a:lvl1pPr indent="-285750" lvl="0" marL="457200" algn="l">
              <a:lnSpc>
                <a:spcPct val="100000"/>
              </a:lnSpc>
              <a:spcBef>
                <a:spcPts val="0"/>
              </a:spcBef>
              <a:spcAft>
                <a:spcPts val="0"/>
              </a:spcAft>
              <a:buClr>
                <a:schemeClr val="dk1"/>
              </a:buClr>
              <a:buSzPts val="900"/>
              <a:buChar char="•"/>
              <a:defRPr sz="900"/>
            </a:lvl1pPr>
            <a:lvl2pPr indent="-285750" lvl="1" marL="914400" algn="l">
              <a:lnSpc>
                <a:spcPct val="100000"/>
              </a:lnSpc>
              <a:spcBef>
                <a:spcPts val="450"/>
              </a:spcBef>
              <a:spcAft>
                <a:spcPts val="0"/>
              </a:spcAft>
              <a:buClr>
                <a:schemeClr val="dk1"/>
              </a:buClr>
              <a:buSzPts val="900"/>
              <a:buChar char="•"/>
              <a:defRPr sz="900"/>
            </a:lvl2pPr>
            <a:lvl3pPr indent="-285750" lvl="2" marL="1371600" algn="l">
              <a:lnSpc>
                <a:spcPct val="100000"/>
              </a:lnSpc>
              <a:spcBef>
                <a:spcPts val="450"/>
              </a:spcBef>
              <a:spcAft>
                <a:spcPts val="0"/>
              </a:spcAft>
              <a:buClr>
                <a:schemeClr val="dk1"/>
              </a:buClr>
              <a:buSzPts val="900"/>
              <a:buChar char="•"/>
              <a:defRPr sz="900"/>
            </a:lvl3pPr>
            <a:lvl4pPr indent="-285750" lvl="3" marL="1828800" algn="l">
              <a:lnSpc>
                <a:spcPct val="100000"/>
              </a:lnSpc>
              <a:spcBef>
                <a:spcPts val="450"/>
              </a:spcBef>
              <a:spcAft>
                <a:spcPts val="0"/>
              </a:spcAft>
              <a:buClr>
                <a:schemeClr val="dk1"/>
              </a:buClr>
              <a:buSzPts val="900"/>
              <a:buChar char="•"/>
              <a:defRPr sz="900"/>
            </a:lvl4pPr>
            <a:lvl5pPr indent="-285750" lvl="4" marL="2286000" algn="l">
              <a:lnSpc>
                <a:spcPct val="100000"/>
              </a:lnSpc>
              <a:spcBef>
                <a:spcPts val="450"/>
              </a:spcBef>
              <a:spcAft>
                <a:spcPts val="0"/>
              </a:spcAft>
              <a:buClr>
                <a:schemeClr val="dk1"/>
              </a:buClr>
              <a:buSzPts val="900"/>
              <a:buChar char="•"/>
              <a:defRPr sz="900"/>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305" name="Google Shape;305;p44"/>
          <p:cNvSpPr txBox="1"/>
          <p:nvPr>
            <p:ph idx="3" type="body"/>
          </p:nvPr>
        </p:nvSpPr>
        <p:spPr>
          <a:xfrm>
            <a:off x="6238085" y="174077"/>
            <a:ext cx="2451017" cy="540528"/>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1"/>
              </a:buClr>
              <a:buSzPts val="1000"/>
              <a:buNone/>
              <a:defRPr/>
            </a:lvl1pPr>
            <a:lvl2pPr indent="-228600" lvl="1" marL="914400" algn="l">
              <a:lnSpc>
                <a:spcPct val="100000"/>
              </a:lnSpc>
              <a:spcBef>
                <a:spcPts val="450"/>
              </a:spcBef>
              <a:spcAft>
                <a:spcPts val="0"/>
              </a:spcAft>
              <a:buClr>
                <a:schemeClr val="dk1"/>
              </a:buClr>
              <a:buSzPts val="900"/>
              <a:buNone/>
              <a:defRPr sz="900"/>
            </a:lvl2pPr>
            <a:lvl3pPr indent="-228600" lvl="2" marL="1371600" algn="l">
              <a:lnSpc>
                <a:spcPct val="100000"/>
              </a:lnSpc>
              <a:spcBef>
                <a:spcPts val="450"/>
              </a:spcBef>
              <a:spcAft>
                <a:spcPts val="0"/>
              </a:spcAft>
              <a:buClr>
                <a:schemeClr val="dk1"/>
              </a:buClr>
              <a:buSzPts val="900"/>
              <a:buNone/>
              <a:defRPr sz="900"/>
            </a:lvl3pPr>
            <a:lvl4pPr indent="-228600" lvl="3" marL="1828800" algn="l">
              <a:lnSpc>
                <a:spcPct val="100000"/>
              </a:lnSpc>
              <a:spcBef>
                <a:spcPts val="450"/>
              </a:spcBef>
              <a:spcAft>
                <a:spcPts val="0"/>
              </a:spcAft>
              <a:buClr>
                <a:schemeClr val="dk1"/>
              </a:buClr>
              <a:buSzPts val="900"/>
              <a:buNone/>
              <a:defRPr sz="900"/>
            </a:lvl4pPr>
            <a:lvl5pPr indent="-228600" lvl="4" marL="2286000" algn="l">
              <a:lnSpc>
                <a:spcPct val="100000"/>
              </a:lnSpc>
              <a:spcBef>
                <a:spcPts val="450"/>
              </a:spcBef>
              <a:spcAft>
                <a:spcPts val="0"/>
              </a:spcAft>
              <a:buClr>
                <a:schemeClr val="dk1"/>
              </a:buClr>
              <a:buSzPts val="900"/>
              <a:buNone/>
              <a:defRPr sz="900"/>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306" name="Google Shape;306;p44"/>
          <p:cNvSpPr txBox="1"/>
          <p:nvPr>
            <p:ph idx="4" type="body"/>
          </p:nvPr>
        </p:nvSpPr>
        <p:spPr>
          <a:xfrm>
            <a:off x="2439100" y="1645595"/>
            <a:ext cx="2132900" cy="2882756"/>
          </a:xfrm>
          <a:prstGeom prst="rect">
            <a:avLst/>
          </a:prstGeom>
          <a:noFill/>
          <a:ln>
            <a:noFill/>
          </a:ln>
        </p:spPr>
        <p:txBody>
          <a:bodyPr anchorCtr="0" anchor="t" bIns="0" lIns="0" spcFirstLastPara="1" rIns="0" wrap="square" tIns="0">
            <a:noAutofit/>
          </a:bodyPr>
          <a:lstStyle>
            <a:lvl1pPr indent="-285750" lvl="0" marL="457200" algn="l">
              <a:lnSpc>
                <a:spcPct val="100000"/>
              </a:lnSpc>
              <a:spcBef>
                <a:spcPts val="0"/>
              </a:spcBef>
              <a:spcAft>
                <a:spcPts val="0"/>
              </a:spcAft>
              <a:buClr>
                <a:schemeClr val="dk1"/>
              </a:buClr>
              <a:buSzPts val="900"/>
              <a:buChar char="•"/>
              <a:defRPr sz="900"/>
            </a:lvl1pPr>
            <a:lvl2pPr indent="-285750" lvl="1" marL="914400" algn="l">
              <a:lnSpc>
                <a:spcPct val="100000"/>
              </a:lnSpc>
              <a:spcBef>
                <a:spcPts val="450"/>
              </a:spcBef>
              <a:spcAft>
                <a:spcPts val="0"/>
              </a:spcAft>
              <a:buClr>
                <a:schemeClr val="dk1"/>
              </a:buClr>
              <a:buSzPts val="900"/>
              <a:buChar char="•"/>
              <a:defRPr sz="900"/>
            </a:lvl2pPr>
            <a:lvl3pPr indent="-285750" lvl="2" marL="1371600" algn="l">
              <a:lnSpc>
                <a:spcPct val="100000"/>
              </a:lnSpc>
              <a:spcBef>
                <a:spcPts val="450"/>
              </a:spcBef>
              <a:spcAft>
                <a:spcPts val="0"/>
              </a:spcAft>
              <a:buClr>
                <a:schemeClr val="dk1"/>
              </a:buClr>
              <a:buSzPts val="900"/>
              <a:buChar char="•"/>
              <a:defRPr sz="900"/>
            </a:lvl3pPr>
            <a:lvl4pPr indent="-285750" lvl="3" marL="1828800" algn="l">
              <a:lnSpc>
                <a:spcPct val="100000"/>
              </a:lnSpc>
              <a:spcBef>
                <a:spcPts val="450"/>
              </a:spcBef>
              <a:spcAft>
                <a:spcPts val="0"/>
              </a:spcAft>
              <a:buClr>
                <a:schemeClr val="dk1"/>
              </a:buClr>
              <a:buSzPts val="900"/>
              <a:buChar char="•"/>
              <a:defRPr sz="900"/>
            </a:lvl4pPr>
            <a:lvl5pPr indent="-285750" lvl="4" marL="2286000" algn="l">
              <a:lnSpc>
                <a:spcPct val="100000"/>
              </a:lnSpc>
              <a:spcBef>
                <a:spcPts val="450"/>
              </a:spcBef>
              <a:spcAft>
                <a:spcPts val="0"/>
              </a:spcAft>
              <a:buClr>
                <a:schemeClr val="dk1"/>
              </a:buClr>
              <a:buSzPts val="900"/>
              <a:buChar char="•"/>
              <a:defRPr sz="900"/>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and image small box">
  <p:cSld name="Text and image small box">
    <p:spTree>
      <p:nvGrpSpPr>
        <p:cNvPr id="307" name="Shape 307"/>
        <p:cNvGrpSpPr/>
        <p:nvPr/>
      </p:nvGrpSpPr>
      <p:grpSpPr>
        <a:xfrm>
          <a:off x="0" y="0"/>
          <a:ext cx="0" cy="0"/>
          <a:chOff x="0" y="0"/>
          <a:chExt cx="0" cy="0"/>
        </a:xfrm>
      </p:grpSpPr>
      <p:sp>
        <p:nvSpPr>
          <p:cNvPr id="308" name="Google Shape;308;p45"/>
          <p:cNvSpPr/>
          <p:nvPr/>
        </p:nvSpPr>
        <p:spPr>
          <a:xfrm>
            <a:off x="6035040" y="2416970"/>
            <a:ext cx="3108960" cy="2726531"/>
          </a:xfrm>
          <a:prstGeom prst="rect">
            <a:avLst/>
          </a:prstGeom>
          <a:solidFill>
            <a:schemeClr val="lt2"/>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1013" u="none" cap="none" strike="noStrike">
              <a:solidFill>
                <a:srgbClr val="FFFFFF"/>
              </a:solidFill>
              <a:latin typeface="Montserrat"/>
              <a:ea typeface="Montserrat"/>
              <a:cs typeface="Montserrat"/>
              <a:sym typeface="Montserrat"/>
            </a:endParaRPr>
          </a:p>
        </p:txBody>
      </p:sp>
      <p:sp>
        <p:nvSpPr>
          <p:cNvPr id="309" name="Google Shape;309;p45"/>
          <p:cNvSpPr/>
          <p:nvPr>
            <p:ph idx="2" type="pic"/>
          </p:nvPr>
        </p:nvSpPr>
        <p:spPr>
          <a:xfrm>
            <a:off x="6035040" y="1"/>
            <a:ext cx="3108960" cy="2416968"/>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1pPr>
            <a:lvl2pPr lvl="1"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2pPr>
            <a:lvl3pPr lvl="2"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3pPr>
            <a:lvl4pPr lvl="3"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4pPr>
            <a:lvl5pPr lvl="4"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5pPr>
            <a:lvl6pPr lvl="5" marR="0" rtl="0" algn="l">
              <a:lnSpc>
                <a:spcPct val="90000"/>
              </a:lnSpc>
              <a:spcBef>
                <a:spcPts val="450"/>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310" name="Google Shape;310;p45"/>
          <p:cNvSpPr txBox="1"/>
          <p:nvPr>
            <p:ph type="title"/>
          </p:nvPr>
        </p:nvSpPr>
        <p:spPr>
          <a:xfrm>
            <a:off x="211793" y="174078"/>
            <a:ext cx="3705939" cy="994172"/>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1"/>
              </a:buClr>
              <a:buSzPts val="4200"/>
              <a:buFont typeface="Montserrat Light"/>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11" name="Google Shape;311;p45"/>
          <p:cNvSpPr txBox="1"/>
          <p:nvPr>
            <p:ph idx="10" type="dt"/>
          </p:nvPr>
        </p:nvSpPr>
        <p:spPr>
          <a:xfrm>
            <a:off x="3660963" y="4731381"/>
            <a:ext cx="1647334" cy="341744"/>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 name="Google Shape;312;p45"/>
          <p:cNvSpPr txBox="1"/>
          <p:nvPr>
            <p:ph idx="11" type="ftr"/>
          </p:nvPr>
        </p:nvSpPr>
        <p:spPr>
          <a:xfrm>
            <a:off x="211793" y="4731381"/>
            <a:ext cx="2653873" cy="341744"/>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 name="Google Shape;313;p45"/>
          <p:cNvSpPr txBox="1"/>
          <p:nvPr>
            <p:ph idx="12" type="sldNum"/>
          </p:nvPr>
        </p:nvSpPr>
        <p:spPr>
          <a:xfrm>
            <a:off x="7588527" y="4731381"/>
            <a:ext cx="1348084" cy="341744"/>
          </a:xfrm>
          <a:prstGeom prst="rect">
            <a:avLst/>
          </a:prstGeom>
          <a:noFill/>
          <a:ln>
            <a:noFill/>
          </a:ln>
        </p:spPr>
        <p:txBody>
          <a:bodyPr anchorCtr="0" anchor="ctr" bIns="0" lIns="0" spcFirstLastPara="1" rIns="0" wrap="square" tIns="0">
            <a:noAutofit/>
          </a:bodyPr>
          <a:lstStyle>
            <a:lvl1pPr indent="0" lvl="0" marL="0" algn="r">
              <a:spcBef>
                <a:spcPts val="0"/>
              </a:spcBef>
              <a:buNone/>
              <a:defRPr>
                <a:solidFill>
                  <a:srgbClr val="000000"/>
                </a:solidFill>
              </a:defRPr>
            </a:lvl1pPr>
            <a:lvl2pPr indent="0" lvl="1" marL="0" algn="r">
              <a:spcBef>
                <a:spcPts val="0"/>
              </a:spcBef>
              <a:buNone/>
              <a:defRPr>
                <a:solidFill>
                  <a:srgbClr val="000000"/>
                </a:solidFill>
              </a:defRPr>
            </a:lvl2pPr>
            <a:lvl3pPr indent="0" lvl="2" marL="0" algn="r">
              <a:spcBef>
                <a:spcPts val="0"/>
              </a:spcBef>
              <a:buNone/>
              <a:defRPr>
                <a:solidFill>
                  <a:srgbClr val="000000"/>
                </a:solidFill>
              </a:defRPr>
            </a:lvl3pPr>
            <a:lvl4pPr indent="0" lvl="3" marL="0" algn="r">
              <a:spcBef>
                <a:spcPts val="0"/>
              </a:spcBef>
              <a:buNone/>
              <a:defRPr>
                <a:solidFill>
                  <a:srgbClr val="000000"/>
                </a:solidFill>
              </a:defRPr>
            </a:lvl4pPr>
            <a:lvl5pPr indent="0" lvl="4" marL="0" algn="r">
              <a:spcBef>
                <a:spcPts val="0"/>
              </a:spcBef>
              <a:buNone/>
              <a:defRPr>
                <a:solidFill>
                  <a:srgbClr val="000000"/>
                </a:solidFill>
              </a:defRPr>
            </a:lvl5pPr>
            <a:lvl6pPr indent="0" lvl="5" marL="0" algn="r">
              <a:spcBef>
                <a:spcPts val="0"/>
              </a:spcBef>
              <a:buNone/>
              <a:defRPr>
                <a:solidFill>
                  <a:srgbClr val="000000"/>
                </a:solidFill>
              </a:defRPr>
            </a:lvl6pPr>
            <a:lvl7pPr indent="0" lvl="6" marL="0" algn="r">
              <a:spcBef>
                <a:spcPts val="0"/>
              </a:spcBef>
              <a:buNone/>
              <a:defRPr>
                <a:solidFill>
                  <a:srgbClr val="000000"/>
                </a:solidFill>
              </a:defRPr>
            </a:lvl7pPr>
            <a:lvl8pPr indent="0" lvl="7" marL="0" algn="r">
              <a:spcBef>
                <a:spcPts val="0"/>
              </a:spcBef>
              <a:buNone/>
              <a:defRPr>
                <a:solidFill>
                  <a:srgbClr val="000000"/>
                </a:solidFill>
              </a:defRPr>
            </a:lvl8pPr>
            <a:lvl9pPr indent="0" lvl="8" marL="0" algn="r">
              <a:spcBef>
                <a:spcPts val="0"/>
              </a:spcBef>
              <a:buNone/>
              <a:defRPr>
                <a:solidFill>
                  <a:srgbClr val="000000"/>
                </a:solidFill>
              </a:defRPr>
            </a:lvl9pPr>
          </a:lstStyle>
          <a:p>
            <a:pPr indent="0" lvl="0" marL="0" rtl="0" algn="r">
              <a:spcBef>
                <a:spcPts val="0"/>
              </a:spcBef>
              <a:spcAft>
                <a:spcPts val="0"/>
              </a:spcAft>
              <a:buNone/>
            </a:pPr>
            <a:fld id="{00000000-1234-1234-1234-123412341234}" type="slidenum">
              <a:rPr lang="en-GB"/>
              <a:t>‹#›</a:t>
            </a:fld>
            <a:endParaRPr/>
          </a:p>
        </p:txBody>
      </p:sp>
      <p:sp>
        <p:nvSpPr>
          <p:cNvPr id="314" name="Google Shape;314;p45"/>
          <p:cNvSpPr txBox="1"/>
          <p:nvPr>
            <p:ph idx="1" type="body"/>
          </p:nvPr>
        </p:nvSpPr>
        <p:spPr>
          <a:xfrm>
            <a:off x="211793" y="1645595"/>
            <a:ext cx="3356693" cy="2882756"/>
          </a:xfrm>
          <a:prstGeom prst="rect">
            <a:avLst/>
          </a:prstGeom>
          <a:noFill/>
          <a:ln>
            <a:noFill/>
          </a:ln>
        </p:spPr>
        <p:txBody>
          <a:bodyPr anchorCtr="0" anchor="t" bIns="0" lIns="0" spcFirstLastPara="1" rIns="0" wrap="square" tIns="0">
            <a:noAutofit/>
          </a:bodyPr>
          <a:lstStyle>
            <a:lvl1pPr indent="-285750" lvl="0" marL="457200" algn="l">
              <a:lnSpc>
                <a:spcPct val="100000"/>
              </a:lnSpc>
              <a:spcBef>
                <a:spcPts val="0"/>
              </a:spcBef>
              <a:spcAft>
                <a:spcPts val="0"/>
              </a:spcAft>
              <a:buClr>
                <a:schemeClr val="dk1"/>
              </a:buClr>
              <a:buSzPts val="900"/>
              <a:buChar char="•"/>
              <a:defRPr sz="900"/>
            </a:lvl1pPr>
            <a:lvl2pPr indent="-285750" lvl="1" marL="914400" algn="l">
              <a:lnSpc>
                <a:spcPct val="100000"/>
              </a:lnSpc>
              <a:spcBef>
                <a:spcPts val="450"/>
              </a:spcBef>
              <a:spcAft>
                <a:spcPts val="0"/>
              </a:spcAft>
              <a:buClr>
                <a:schemeClr val="dk1"/>
              </a:buClr>
              <a:buSzPts val="900"/>
              <a:buChar char="•"/>
              <a:defRPr sz="900"/>
            </a:lvl2pPr>
            <a:lvl3pPr indent="-285750" lvl="2" marL="1371600" algn="l">
              <a:lnSpc>
                <a:spcPct val="100000"/>
              </a:lnSpc>
              <a:spcBef>
                <a:spcPts val="450"/>
              </a:spcBef>
              <a:spcAft>
                <a:spcPts val="0"/>
              </a:spcAft>
              <a:buClr>
                <a:schemeClr val="dk1"/>
              </a:buClr>
              <a:buSzPts val="900"/>
              <a:buChar char="•"/>
              <a:defRPr sz="900"/>
            </a:lvl3pPr>
            <a:lvl4pPr indent="-285750" lvl="3" marL="1828800" algn="l">
              <a:lnSpc>
                <a:spcPct val="100000"/>
              </a:lnSpc>
              <a:spcBef>
                <a:spcPts val="450"/>
              </a:spcBef>
              <a:spcAft>
                <a:spcPts val="0"/>
              </a:spcAft>
              <a:buClr>
                <a:schemeClr val="dk1"/>
              </a:buClr>
              <a:buSzPts val="900"/>
              <a:buChar char="•"/>
              <a:defRPr sz="900"/>
            </a:lvl4pPr>
            <a:lvl5pPr indent="-285750" lvl="4" marL="2286000" algn="l">
              <a:lnSpc>
                <a:spcPct val="100000"/>
              </a:lnSpc>
              <a:spcBef>
                <a:spcPts val="450"/>
              </a:spcBef>
              <a:spcAft>
                <a:spcPts val="0"/>
              </a:spcAft>
              <a:buClr>
                <a:schemeClr val="dk1"/>
              </a:buClr>
              <a:buSzPts val="900"/>
              <a:buChar char="•"/>
              <a:defRPr sz="900"/>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315" name="Google Shape;315;p45"/>
          <p:cNvSpPr txBox="1"/>
          <p:nvPr>
            <p:ph idx="3" type="body"/>
          </p:nvPr>
        </p:nvSpPr>
        <p:spPr>
          <a:xfrm>
            <a:off x="6238085" y="2615340"/>
            <a:ext cx="2451017" cy="685801"/>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1"/>
              </a:buClr>
              <a:buSzPts val="1000"/>
              <a:buNone/>
              <a:defRPr/>
            </a:lvl1pPr>
            <a:lvl2pPr indent="-228600" lvl="1" marL="914400" algn="l">
              <a:lnSpc>
                <a:spcPct val="100000"/>
              </a:lnSpc>
              <a:spcBef>
                <a:spcPts val="450"/>
              </a:spcBef>
              <a:spcAft>
                <a:spcPts val="0"/>
              </a:spcAft>
              <a:buClr>
                <a:schemeClr val="dk1"/>
              </a:buClr>
              <a:buSzPts val="900"/>
              <a:buNone/>
              <a:defRPr sz="900"/>
            </a:lvl2pPr>
            <a:lvl3pPr indent="-228600" lvl="2" marL="1371600" algn="l">
              <a:lnSpc>
                <a:spcPct val="100000"/>
              </a:lnSpc>
              <a:spcBef>
                <a:spcPts val="450"/>
              </a:spcBef>
              <a:spcAft>
                <a:spcPts val="0"/>
              </a:spcAft>
              <a:buClr>
                <a:schemeClr val="dk1"/>
              </a:buClr>
              <a:buSzPts val="900"/>
              <a:buNone/>
              <a:defRPr sz="900"/>
            </a:lvl3pPr>
            <a:lvl4pPr indent="-228600" lvl="3" marL="1828800" algn="l">
              <a:lnSpc>
                <a:spcPct val="100000"/>
              </a:lnSpc>
              <a:spcBef>
                <a:spcPts val="450"/>
              </a:spcBef>
              <a:spcAft>
                <a:spcPts val="0"/>
              </a:spcAft>
              <a:buClr>
                <a:schemeClr val="dk1"/>
              </a:buClr>
              <a:buSzPts val="900"/>
              <a:buNone/>
              <a:defRPr sz="900"/>
            </a:lvl4pPr>
            <a:lvl5pPr indent="-228600" lvl="4" marL="2286000" algn="l">
              <a:lnSpc>
                <a:spcPct val="100000"/>
              </a:lnSpc>
              <a:spcBef>
                <a:spcPts val="450"/>
              </a:spcBef>
              <a:spcAft>
                <a:spcPts val="0"/>
              </a:spcAft>
              <a:buClr>
                <a:schemeClr val="dk1"/>
              </a:buClr>
              <a:buSzPts val="900"/>
              <a:buNone/>
              <a:defRPr sz="900"/>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Highlight and two columns">
  <p:cSld name="2_Highlight and two columns">
    <p:bg>
      <p:bgPr>
        <a:solidFill>
          <a:schemeClr val="dk1"/>
        </a:solidFill>
      </p:bgPr>
    </p:bg>
    <p:spTree>
      <p:nvGrpSpPr>
        <p:cNvPr id="316" name="Shape 316"/>
        <p:cNvGrpSpPr/>
        <p:nvPr/>
      </p:nvGrpSpPr>
      <p:grpSpPr>
        <a:xfrm>
          <a:off x="0" y="0"/>
          <a:ext cx="0" cy="0"/>
          <a:chOff x="0" y="0"/>
          <a:chExt cx="0" cy="0"/>
        </a:xfrm>
      </p:grpSpPr>
      <p:sp>
        <p:nvSpPr>
          <p:cNvPr id="317" name="Google Shape;317;p46"/>
          <p:cNvSpPr txBox="1"/>
          <p:nvPr>
            <p:ph type="title"/>
          </p:nvPr>
        </p:nvSpPr>
        <p:spPr>
          <a:xfrm>
            <a:off x="211793" y="174078"/>
            <a:ext cx="3705939" cy="994172"/>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lt1"/>
              </a:buClr>
              <a:buSzPts val="4200"/>
              <a:buFont typeface="Montserrat Light"/>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18" name="Google Shape;318;p46"/>
          <p:cNvSpPr txBox="1"/>
          <p:nvPr>
            <p:ph idx="10" type="dt"/>
          </p:nvPr>
        </p:nvSpPr>
        <p:spPr>
          <a:xfrm>
            <a:off x="3660963" y="4731381"/>
            <a:ext cx="1647334" cy="341744"/>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 name="Google Shape;319;p46"/>
          <p:cNvSpPr txBox="1"/>
          <p:nvPr>
            <p:ph idx="11" type="ftr"/>
          </p:nvPr>
        </p:nvSpPr>
        <p:spPr>
          <a:xfrm>
            <a:off x="211793" y="4731381"/>
            <a:ext cx="2653873" cy="341744"/>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 name="Google Shape;320;p46"/>
          <p:cNvSpPr txBox="1"/>
          <p:nvPr>
            <p:ph idx="12" type="sldNum"/>
          </p:nvPr>
        </p:nvSpPr>
        <p:spPr>
          <a:xfrm>
            <a:off x="7588527" y="4731381"/>
            <a:ext cx="1348084" cy="341744"/>
          </a:xfrm>
          <a:prstGeom prst="rect">
            <a:avLst/>
          </a:prstGeom>
          <a:noFill/>
          <a:ln>
            <a:noFill/>
          </a:ln>
        </p:spPr>
        <p:txBody>
          <a:bodyPr anchorCtr="0" anchor="ctr" bIns="0" lIns="0" spcFirstLastPara="1" rIns="0" wrap="square" tIns="0">
            <a:noAutofit/>
          </a:bodyPr>
          <a:lstStyle>
            <a:lvl1pPr indent="0" lvl="0" marL="0" algn="r">
              <a:spcBef>
                <a:spcPts val="0"/>
              </a:spcBef>
              <a:buNone/>
              <a:defRPr b="1" i="0" sz="600" u="none" cap="none" strike="noStrike">
                <a:solidFill>
                  <a:schemeClr val="lt1"/>
                </a:solidFill>
                <a:latin typeface="Montserrat"/>
                <a:ea typeface="Montserrat"/>
                <a:cs typeface="Montserrat"/>
                <a:sym typeface="Montserrat"/>
              </a:defRPr>
            </a:lvl1pPr>
            <a:lvl2pPr indent="0" lvl="1" marL="0" algn="r">
              <a:spcBef>
                <a:spcPts val="0"/>
              </a:spcBef>
              <a:buNone/>
              <a:defRPr b="1" i="0" sz="600" u="none" cap="none" strike="noStrike">
                <a:solidFill>
                  <a:schemeClr val="lt1"/>
                </a:solidFill>
                <a:latin typeface="Montserrat"/>
                <a:ea typeface="Montserrat"/>
                <a:cs typeface="Montserrat"/>
                <a:sym typeface="Montserrat"/>
              </a:defRPr>
            </a:lvl2pPr>
            <a:lvl3pPr indent="0" lvl="2" marL="0" algn="r">
              <a:spcBef>
                <a:spcPts val="0"/>
              </a:spcBef>
              <a:buNone/>
              <a:defRPr b="1" i="0" sz="600" u="none" cap="none" strike="noStrike">
                <a:solidFill>
                  <a:schemeClr val="lt1"/>
                </a:solidFill>
                <a:latin typeface="Montserrat"/>
                <a:ea typeface="Montserrat"/>
                <a:cs typeface="Montserrat"/>
                <a:sym typeface="Montserrat"/>
              </a:defRPr>
            </a:lvl3pPr>
            <a:lvl4pPr indent="0" lvl="3" marL="0" algn="r">
              <a:spcBef>
                <a:spcPts val="0"/>
              </a:spcBef>
              <a:buNone/>
              <a:defRPr b="1" i="0" sz="600" u="none" cap="none" strike="noStrike">
                <a:solidFill>
                  <a:schemeClr val="lt1"/>
                </a:solidFill>
                <a:latin typeface="Montserrat"/>
                <a:ea typeface="Montserrat"/>
                <a:cs typeface="Montserrat"/>
                <a:sym typeface="Montserrat"/>
              </a:defRPr>
            </a:lvl4pPr>
            <a:lvl5pPr indent="0" lvl="4" marL="0" algn="r">
              <a:spcBef>
                <a:spcPts val="0"/>
              </a:spcBef>
              <a:buNone/>
              <a:defRPr b="1" i="0" sz="600" u="none" cap="none" strike="noStrike">
                <a:solidFill>
                  <a:schemeClr val="lt1"/>
                </a:solidFill>
                <a:latin typeface="Montserrat"/>
                <a:ea typeface="Montserrat"/>
                <a:cs typeface="Montserrat"/>
                <a:sym typeface="Montserrat"/>
              </a:defRPr>
            </a:lvl5pPr>
            <a:lvl6pPr indent="0" lvl="5" marL="0" algn="r">
              <a:spcBef>
                <a:spcPts val="0"/>
              </a:spcBef>
              <a:buNone/>
              <a:defRPr b="1" i="0" sz="600" u="none" cap="none" strike="noStrike">
                <a:solidFill>
                  <a:schemeClr val="lt1"/>
                </a:solidFill>
                <a:latin typeface="Montserrat"/>
                <a:ea typeface="Montserrat"/>
                <a:cs typeface="Montserrat"/>
                <a:sym typeface="Montserrat"/>
              </a:defRPr>
            </a:lvl6pPr>
            <a:lvl7pPr indent="0" lvl="6" marL="0" algn="r">
              <a:spcBef>
                <a:spcPts val="0"/>
              </a:spcBef>
              <a:buNone/>
              <a:defRPr b="1" i="0" sz="600" u="none" cap="none" strike="noStrike">
                <a:solidFill>
                  <a:schemeClr val="lt1"/>
                </a:solidFill>
                <a:latin typeface="Montserrat"/>
                <a:ea typeface="Montserrat"/>
                <a:cs typeface="Montserrat"/>
                <a:sym typeface="Montserrat"/>
              </a:defRPr>
            </a:lvl7pPr>
            <a:lvl8pPr indent="0" lvl="7" marL="0" algn="r">
              <a:spcBef>
                <a:spcPts val="0"/>
              </a:spcBef>
              <a:buNone/>
              <a:defRPr b="1" i="0" sz="600" u="none" cap="none" strike="noStrike">
                <a:solidFill>
                  <a:schemeClr val="lt1"/>
                </a:solidFill>
                <a:latin typeface="Montserrat"/>
                <a:ea typeface="Montserrat"/>
                <a:cs typeface="Montserrat"/>
                <a:sym typeface="Montserrat"/>
              </a:defRPr>
            </a:lvl8pPr>
            <a:lvl9pPr indent="0" lvl="8" marL="0" algn="r">
              <a:spcBef>
                <a:spcPts val="0"/>
              </a:spcBef>
              <a:buNone/>
              <a:defRPr b="1" i="0" sz="600" u="none" cap="none" strike="noStrike">
                <a:solidFill>
                  <a:schemeClr val="lt1"/>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GB"/>
              <a:t>‹#›</a:t>
            </a:fld>
            <a:endParaRPr/>
          </a:p>
        </p:txBody>
      </p:sp>
      <p:sp>
        <p:nvSpPr>
          <p:cNvPr id="321" name="Google Shape;321;p46"/>
          <p:cNvSpPr txBox="1"/>
          <p:nvPr>
            <p:ph idx="1" type="body"/>
          </p:nvPr>
        </p:nvSpPr>
        <p:spPr>
          <a:xfrm>
            <a:off x="3175396" y="1645595"/>
            <a:ext cx="2845762" cy="2882756"/>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lt1"/>
              </a:buClr>
              <a:buSzPts val="900"/>
              <a:buNone/>
              <a:defRPr sz="900">
                <a:solidFill>
                  <a:schemeClr val="lt1"/>
                </a:solidFill>
              </a:defRPr>
            </a:lvl1pPr>
            <a:lvl2pPr indent="-285750" lvl="1" marL="914400" algn="l">
              <a:lnSpc>
                <a:spcPct val="100000"/>
              </a:lnSpc>
              <a:spcBef>
                <a:spcPts val="450"/>
              </a:spcBef>
              <a:spcAft>
                <a:spcPts val="0"/>
              </a:spcAft>
              <a:buClr>
                <a:schemeClr val="dk1"/>
              </a:buClr>
              <a:buSzPts val="900"/>
              <a:buChar char="•"/>
              <a:defRPr sz="900"/>
            </a:lvl2pPr>
            <a:lvl3pPr indent="-285750" lvl="2" marL="1371600" algn="l">
              <a:lnSpc>
                <a:spcPct val="100000"/>
              </a:lnSpc>
              <a:spcBef>
                <a:spcPts val="450"/>
              </a:spcBef>
              <a:spcAft>
                <a:spcPts val="0"/>
              </a:spcAft>
              <a:buClr>
                <a:schemeClr val="dk1"/>
              </a:buClr>
              <a:buSzPts val="900"/>
              <a:buChar char="•"/>
              <a:defRPr sz="900"/>
            </a:lvl3pPr>
            <a:lvl4pPr indent="-285750" lvl="3" marL="1828800" algn="l">
              <a:lnSpc>
                <a:spcPct val="100000"/>
              </a:lnSpc>
              <a:spcBef>
                <a:spcPts val="450"/>
              </a:spcBef>
              <a:spcAft>
                <a:spcPts val="0"/>
              </a:spcAft>
              <a:buClr>
                <a:schemeClr val="dk1"/>
              </a:buClr>
              <a:buSzPts val="900"/>
              <a:buChar char="•"/>
              <a:defRPr sz="900"/>
            </a:lvl4pPr>
            <a:lvl5pPr indent="-285750" lvl="4" marL="2286000" algn="l">
              <a:lnSpc>
                <a:spcPct val="100000"/>
              </a:lnSpc>
              <a:spcBef>
                <a:spcPts val="450"/>
              </a:spcBef>
              <a:spcAft>
                <a:spcPts val="0"/>
              </a:spcAft>
              <a:buClr>
                <a:schemeClr val="dk1"/>
              </a:buClr>
              <a:buSzPts val="900"/>
              <a:buChar char="•"/>
              <a:defRPr sz="900"/>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322" name="Google Shape;322;p46"/>
          <p:cNvSpPr txBox="1"/>
          <p:nvPr>
            <p:ph idx="2" type="body"/>
          </p:nvPr>
        </p:nvSpPr>
        <p:spPr>
          <a:xfrm>
            <a:off x="6090849" y="1645595"/>
            <a:ext cx="2845762" cy="2882756"/>
          </a:xfrm>
          <a:prstGeom prst="rect">
            <a:avLst/>
          </a:prstGeom>
          <a:noFill/>
          <a:ln>
            <a:noFill/>
          </a:ln>
        </p:spPr>
        <p:txBody>
          <a:bodyPr anchorCtr="0" anchor="t" bIns="0" lIns="0" spcFirstLastPara="1" rIns="0" wrap="square" tIns="0">
            <a:noAutofit/>
          </a:bodyPr>
          <a:lstStyle>
            <a:lvl1pPr indent="-285750" lvl="0" marL="457200" algn="l">
              <a:lnSpc>
                <a:spcPct val="100000"/>
              </a:lnSpc>
              <a:spcBef>
                <a:spcPts val="0"/>
              </a:spcBef>
              <a:spcAft>
                <a:spcPts val="0"/>
              </a:spcAft>
              <a:buClr>
                <a:schemeClr val="lt1"/>
              </a:buClr>
              <a:buSzPts val="900"/>
              <a:buChar char="•"/>
              <a:defRPr sz="900">
                <a:solidFill>
                  <a:schemeClr val="lt1"/>
                </a:solidFill>
              </a:defRPr>
            </a:lvl1pPr>
            <a:lvl2pPr indent="-285750" lvl="1" marL="914400" algn="l">
              <a:lnSpc>
                <a:spcPct val="100000"/>
              </a:lnSpc>
              <a:spcBef>
                <a:spcPts val="450"/>
              </a:spcBef>
              <a:spcAft>
                <a:spcPts val="0"/>
              </a:spcAft>
              <a:buClr>
                <a:schemeClr val="dk1"/>
              </a:buClr>
              <a:buSzPts val="900"/>
              <a:buChar char="•"/>
              <a:defRPr sz="900"/>
            </a:lvl2pPr>
            <a:lvl3pPr indent="-285750" lvl="2" marL="1371600" algn="l">
              <a:lnSpc>
                <a:spcPct val="100000"/>
              </a:lnSpc>
              <a:spcBef>
                <a:spcPts val="450"/>
              </a:spcBef>
              <a:spcAft>
                <a:spcPts val="0"/>
              </a:spcAft>
              <a:buClr>
                <a:schemeClr val="dk1"/>
              </a:buClr>
              <a:buSzPts val="900"/>
              <a:buChar char="•"/>
              <a:defRPr sz="900"/>
            </a:lvl3pPr>
            <a:lvl4pPr indent="-285750" lvl="3" marL="1828800" algn="l">
              <a:lnSpc>
                <a:spcPct val="100000"/>
              </a:lnSpc>
              <a:spcBef>
                <a:spcPts val="450"/>
              </a:spcBef>
              <a:spcAft>
                <a:spcPts val="0"/>
              </a:spcAft>
              <a:buClr>
                <a:schemeClr val="dk1"/>
              </a:buClr>
              <a:buSzPts val="900"/>
              <a:buChar char="•"/>
              <a:defRPr sz="900"/>
            </a:lvl4pPr>
            <a:lvl5pPr indent="-285750" lvl="4" marL="2286000" algn="l">
              <a:lnSpc>
                <a:spcPct val="100000"/>
              </a:lnSpc>
              <a:spcBef>
                <a:spcPts val="450"/>
              </a:spcBef>
              <a:spcAft>
                <a:spcPts val="0"/>
              </a:spcAft>
              <a:buClr>
                <a:schemeClr val="dk1"/>
              </a:buClr>
              <a:buSzPts val="900"/>
              <a:buChar char="•"/>
              <a:defRPr sz="900"/>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323" name="Google Shape;323;p46"/>
          <p:cNvSpPr txBox="1"/>
          <p:nvPr>
            <p:ph idx="3" type="body"/>
          </p:nvPr>
        </p:nvSpPr>
        <p:spPr>
          <a:xfrm>
            <a:off x="211792" y="1645595"/>
            <a:ext cx="2792156" cy="2882756"/>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lt1"/>
              </a:buClr>
              <a:buSzPts val="1300"/>
              <a:buNone/>
              <a:defRPr sz="1300">
                <a:solidFill>
                  <a:schemeClr val="lt1"/>
                </a:solidFill>
              </a:defRPr>
            </a:lvl1pPr>
            <a:lvl2pPr indent="-342900" lvl="1" marL="914400" algn="l">
              <a:lnSpc>
                <a:spcPct val="100000"/>
              </a:lnSpc>
              <a:spcBef>
                <a:spcPts val="450"/>
              </a:spcBef>
              <a:spcAft>
                <a:spcPts val="0"/>
              </a:spcAft>
              <a:buClr>
                <a:schemeClr val="dk1"/>
              </a:buClr>
              <a:buSzPts val="1800"/>
              <a:buChar char="•"/>
              <a:defRPr/>
            </a:lvl2pPr>
            <a:lvl3pPr indent="-342900" lvl="2" marL="1371600" algn="l">
              <a:lnSpc>
                <a:spcPct val="100000"/>
              </a:lnSpc>
              <a:spcBef>
                <a:spcPts val="450"/>
              </a:spcBef>
              <a:spcAft>
                <a:spcPts val="0"/>
              </a:spcAft>
              <a:buClr>
                <a:schemeClr val="dk1"/>
              </a:buClr>
              <a:buSzPts val="1800"/>
              <a:buChar char="•"/>
              <a:defRPr/>
            </a:lvl3pPr>
            <a:lvl4pPr indent="-342900" lvl="3" marL="1828800" algn="l">
              <a:lnSpc>
                <a:spcPct val="100000"/>
              </a:lnSpc>
              <a:spcBef>
                <a:spcPts val="450"/>
              </a:spcBef>
              <a:spcAft>
                <a:spcPts val="0"/>
              </a:spcAft>
              <a:buClr>
                <a:schemeClr val="dk1"/>
              </a:buClr>
              <a:buSzPts val="1800"/>
              <a:buChar char="•"/>
              <a:defRPr/>
            </a:lvl4pPr>
            <a:lvl5pPr indent="-342900" lvl="4" marL="2286000" algn="l">
              <a:lnSpc>
                <a:spcPct val="100000"/>
              </a:lnSpc>
              <a:spcBef>
                <a:spcPts val="450"/>
              </a:spcBef>
              <a:spcAft>
                <a:spcPts val="0"/>
              </a:spcAft>
              <a:buClr>
                <a:schemeClr val="dk1"/>
              </a:buClr>
              <a:buSzPts val="1800"/>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gallery - two images">
  <p:cSld name="Picture gallery - two images">
    <p:spTree>
      <p:nvGrpSpPr>
        <p:cNvPr id="324" name="Shape 324"/>
        <p:cNvGrpSpPr/>
        <p:nvPr/>
      </p:nvGrpSpPr>
      <p:grpSpPr>
        <a:xfrm>
          <a:off x="0" y="0"/>
          <a:ext cx="0" cy="0"/>
          <a:chOff x="0" y="0"/>
          <a:chExt cx="0" cy="0"/>
        </a:xfrm>
      </p:grpSpPr>
      <p:sp>
        <p:nvSpPr>
          <p:cNvPr id="325" name="Google Shape;325;p47"/>
          <p:cNvSpPr/>
          <p:nvPr>
            <p:ph idx="2" type="pic"/>
          </p:nvPr>
        </p:nvSpPr>
        <p:spPr>
          <a:xfrm>
            <a:off x="222647" y="1675211"/>
            <a:ext cx="4304372" cy="2846513"/>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1pPr>
            <a:lvl2pPr lvl="1"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2pPr>
            <a:lvl3pPr lvl="2"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3pPr>
            <a:lvl4pPr lvl="3"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4pPr>
            <a:lvl5pPr lvl="4"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5pPr>
            <a:lvl6pPr lvl="5" marR="0" rtl="0" algn="l">
              <a:lnSpc>
                <a:spcPct val="90000"/>
              </a:lnSpc>
              <a:spcBef>
                <a:spcPts val="450"/>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326" name="Google Shape;326;p47"/>
          <p:cNvSpPr/>
          <p:nvPr>
            <p:ph idx="3" type="pic"/>
          </p:nvPr>
        </p:nvSpPr>
        <p:spPr>
          <a:xfrm>
            <a:off x="4604952" y="1675121"/>
            <a:ext cx="4304371" cy="2846602"/>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1pPr>
            <a:lvl2pPr lvl="1"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2pPr>
            <a:lvl3pPr lvl="2"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3pPr>
            <a:lvl4pPr lvl="3"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4pPr>
            <a:lvl5pPr lvl="4"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5pPr>
            <a:lvl6pPr lvl="5" marR="0" rtl="0" algn="l">
              <a:lnSpc>
                <a:spcPct val="90000"/>
              </a:lnSpc>
              <a:spcBef>
                <a:spcPts val="450"/>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327" name="Google Shape;327;p47"/>
          <p:cNvSpPr txBox="1"/>
          <p:nvPr>
            <p:ph type="title"/>
          </p:nvPr>
        </p:nvSpPr>
        <p:spPr>
          <a:xfrm>
            <a:off x="211792" y="174078"/>
            <a:ext cx="6059390" cy="994172"/>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28" name="Google Shape;328;p47"/>
          <p:cNvSpPr txBox="1"/>
          <p:nvPr>
            <p:ph idx="10" type="dt"/>
          </p:nvPr>
        </p:nvSpPr>
        <p:spPr>
          <a:xfrm>
            <a:off x="3660963" y="4731381"/>
            <a:ext cx="1647334" cy="341744"/>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 name="Google Shape;329;p47"/>
          <p:cNvSpPr txBox="1"/>
          <p:nvPr>
            <p:ph idx="11" type="ftr"/>
          </p:nvPr>
        </p:nvSpPr>
        <p:spPr>
          <a:xfrm>
            <a:off x="211793" y="4731381"/>
            <a:ext cx="2653873" cy="341744"/>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 name="Google Shape;330;p47"/>
          <p:cNvSpPr txBox="1"/>
          <p:nvPr>
            <p:ph idx="12" type="sldNum"/>
          </p:nvPr>
        </p:nvSpPr>
        <p:spPr>
          <a:xfrm>
            <a:off x="7588527" y="4731381"/>
            <a:ext cx="1348084" cy="341744"/>
          </a:xfrm>
          <a:prstGeom prst="rect">
            <a:avLst/>
          </a:prstGeom>
          <a:noFill/>
          <a:ln>
            <a:noFill/>
          </a:ln>
        </p:spPr>
        <p:txBody>
          <a:bodyPr anchorCtr="0" anchor="ctr" bIns="0" lIns="0" spcFirstLastPara="1" rIns="0" wrap="square" tIns="0">
            <a:noAutofit/>
          </a:bodyPr>
          <a:lstStyle>
            <a:lvl1pPr indent="0" lvl="0" marL="0" algn="r">
              <a:spcBef>
                <a:spcPts val="0"/>
              </a:spcBef>
              <a:buNone/>
              <a:defRPr>
                <a:solidFill>
                  <a:srgbClr val="000000"/>
                </a:solidFill>
              </a:defRPr>
            </a:lvl1pPr>
            <a:lvl2pPr indent="0" lvl="1" marL="0" algn="r">
              <a:spcBef>
                <a:spcPts val="0"/>
              </a:spcBef>
              <a:buNone/>
              <a:defRPr>
                <a:solidFill>
                  <a:srgbClr val="000000"/>
                </a:solidFill>
              </a:defRPr>
            </a:lvl2pPr>
            <a:lvl3pPr indent="0" lvl="2" marL="0" algn="r">
              <a:spcBef>
                <a:spcPts val="0"/>
              </a:spcBef>
              <a:buNone/>
              <a:defRPr>
                <a:solidFill>
                  <a:srgbClr val="000000"/>
                </a:solidFill>
              </a:defRPr>
            </a:lvl3pPr>
            <a:lvl4pPr indent="0" lvl="3" marL="0" algn="r">
              <a:spcBef>
                <a:spcPts val="0"/>
              </a:spcBef>
              <a:buNone/>
              <a:defRPr>
                <a:solidFill>
                  <a:srgbClr val="000000"/>
                </a:solidFill>
              </a:defRPr>
            </a:lvl4pPr>
            <a:lvl5pPr indent="0" lvl="4" marL="0" algn="r">
              <a:spcBef>
                <a:spcPts val="0"/>
              </a:spcBef>
              <a:buNone/>
              <a:defRPr>
                <a:solidFill>
                  <a:srgbClr val="000000"/>
                </a:solidFill>
              </a:defRPr>
            </a:lvl5pPr>
            <a:lvl6pPr indent="0" lvl="5" marL="0" algn="r">
              <a:spcBef>
                <a:spcPts val="0"/>
              </a:spcBef>
              <a:buNone/>
              <a:defRPr>
                <a:solidFill>
                  <a:srgbClr val="000000"/>
                </a:solidFill>
              </a:defRPr>
            </a:lvl6pPr>
            <a:lvl7pPr indent="0" lvl="6" marL="0" algn="r">
              <a:spcBef>
                <a:spcPts val="0"/>
              </a:spcBef>
              <a:buNone/>
              <a:defRPr>
                <a:solidFill>
                  <a:srgbClr val="000000"/>
                </a:solidFill>
              </a:defRPr>
            </a:lvl7pPr>
            <a:lvl8pPr indent="0" lvl="7" marL="0" algn="r">
              <a:spcBef>
                <a:spcPts val="0"/>
              </a:spcBef>
              <a:buNone/>
              <a:defRPr>
                <a:solidFill>
                  <a:srgbClr val="000000"/>
                </a:solidFill>
              </a:defRPr>
            </a:lvl8pPr>
            <a:lvl9pPr indent="0" lvl="8" marL="0" algn="r">
              <a:spcBef>
                <a:spcPts val="0"/>
              </a:spcBef>
              <a:buNone/>
              <a:defRPr>
                <a:solidFill>
                  <a:srgbClr val="000000"/>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and four images">
  <p:cSld name="Text and four images">
    <p:spTree>
      <p:nvGrpSpPr>
        <p:cNvPr id="331" name="Shape 331"/>
        <p:cNvGrpSpPr/>
        <p:nvPr/>
      </p:nvGrpSpPr>
      <p:grpSpPr>
        <a:xfrm>
          <a:off x="0" y="0"/>
          <a:ext cx="0" cy="0"/>
          <a:chOff x="0" y="0"/>
          <a:chExt cx="0" cy="0"/>
        </a:xfrm>
      </p:grpSpPr>
      <p:sp>
        <p:nvSpPr>
          <p:cNvPr id="332" name="Google Shape;332;p48"/>
          <p:cNvSpPr/>
          <p:nvPr>
            <p:ph idx="2" type="pic"/>
          </p:nvPr>
        </p:nvSpPr>
        <p:spPr>
          <a:xfrm>
            <a:off x="4604951" y="1675120"/>
            <a:ext cx="2124075" cy="1385888"/>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1pPr>
            <a:lvl2pPr lvl="1"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2pPr>
            <a:lvl3pPr lvl="2"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3pPr>
            <a:lvl4pPr lvl="3"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4pPr>
            <a:lvl5pPr lvl="4"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5pPr>
            <a:lvl6pPr lvl="5" marR="0" rtl="0" algn="l">
              <a:lnSpc>
                <a:spcPct val="90000"/>
              </a:lnSpc>
              <a:spcBef>
                <a:spcPts val="450"/>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333" name="Google Shape;333;p48"/>
          <p:cNvSpPr/>
          <p:nvPr>
            <p:ph idx="3" type="pic"/>
          </p:nvPr>
        </p:nvSpPr>
        <p:spPr>
          <a:xfrm>
            <a:off x="6796103" y="1675120"/>
            <a:ext cx="2124075" cy="1385888"/>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1pPr>
            <a:lvl2pPr lvl="1"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2pPr>
            <a:lvl3pPr lvl="2"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3pPr>
            <a:lvl4pPr lvl="3"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4pPr>
            <a:lvl5pPr lvl="4"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5pPr>
            <a:lvl6pPr lvl="5" marR="0" rtl="0" algn="l">
              <a:lnSpc>
                <a:spcPct val="90000"/>
              </a:lnSpc>
              <a:spcBef>
                <a:spcPts val="450"/>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334" name="Google Shape;334;p48"/>
          <p:cNvSpPr/>
          <p:nvPr>
            <p:ph idx="4" type="pic"/>
          </p:nvPr>
        </p:nvSpPr>
        <p:spPr>
          <a:xfrm>
            <a:off x="4604951" y="3135835"/>
            <a:ext cx="2124075" cy="1385888"/>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1pPr>
            <a:lvl2pPr lvl="1"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2pPr>
            <a:lvl3pPr lvl="2"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3pPr>
            <a:lvl4pPr lvl="3"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4pPr>
            <a:lvl5pPr lvl="4"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5pPr>
            <a:lvl6pPr lvl="5" marR="0" rtl="0" algn="l">
              <a:lnSpc>
                <a:spcPct val="90000"/>
              </a:lnSpc>
              <a:spcBef>
                <a:spcPts val="450"/>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335" name="Google Shape;335;p48"/>
          <p:cNvSpPr/>
          <p:nvPr>
            <p:ph idx="5" type="pic"/>
          </p:nvPr>
        </p:nvSpPr>
        <p:spPr>
          <a:xfrm>
            <a:off x="6796103" y="3135835"/>
            <a:ext cx="2124076" cy="1385888"/>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1pPr>
            <a:lvl2pPr lvl="1"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2pPr>
            <a:lvl3pPr lvl="2"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3pPr>
            <a:lvl4pPr lvl="3"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4pPr>
            <a:lvl5pPr lvl="4"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5pPr>
            <a:lvl6pPr lvl="5" marR="0" rtl="0" algn="l">
              <a:lnSpc>
                <a:spcPct val="90000"/>
              </a:lnSpc>
              <a:spcBef>
                <a:spcPts val="450"/>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336" name="Google Shape;336;p48"/>
          <p:cNvSpPr txBox="1"/>
          <p:nvPr>
            <p:ph type="title"/>
          </p:nvPr>
        </p:nvSpPr>
        <p:spPr>
          <a:xfrm>
            <a:off x="211792" y="174078"/>
            <a:ext cx="6059390" cy="994172"/>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37" name="Google Shape;337;p48"/>
          <p:cNvSpPr txBox="1"/>
          <p:nvPr>
            <p:ph idx="10" type="dt"/>
          </p:nvPr>
        </p:nvSpPr>
        <p:spPr>
          <a:xfrm>
            <a:off x="3660963" y="4731381"/>
            <a:ext cx="1647334" cy="341744"/>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8" name="Google Shape;338;p48"/>
          <p:cNvSpPr txBox="1"/>
          <p:nvPr>
            <p:ph idx="11" type="ftr"/>
          </p:nvPr>
        </p:nvSpPr>
        <p:spPr>
          <a:xfrm>
            <a:off x="211793" y="4731381"/>
            <a:ext cx="2653873" cy="341744"/>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9" name="Google Shape;339;p48"/>
          <p:cNvSpPr txBox="1"/>
          <p:nvPr>
            <p:ph idx="12" type="sldNum"/>
          </p:nvPr>
        </p:nvSpPr>
        <p:spPr>
          <a:xfrm>
            <a:off x="7588527" y="4731381"/>
            <a:ext cx="1348084" cy="341744"/>
          </a:xfrm>
          <a:prstGeom prst="rect">
            <a:avLst/>
          </a:prstGeom>
          <a:noFill/>
          <a:ln>
            <a:noFill/>
          </a:ln>
        </p:spPr>
        <p:txBody>
          <a:bodyPr anchorCtr="0" anchor="ctr" bIns="0" lIns="0" spcFirstLastPara="1" rIns="0" wrap="square" tIns="0">
            <a:noAutofit/>
          </a:bodyPr>
          <a:lstStyle>
            <a:lvl1pPr indent="0" lvl="0" marL="0" algn="r">
              <a:spcBef>
                <a:spcPts val="0"/>
              </a:spcBef>
              <a:buNone/>
              <a:defRPr>
                <a:solidFill>
                  <a:srgbClr val="000000"/>
                </a:solidFill>
              </a:defRPr>
            </a:lvl1pPr>
            <a:lvl2pPr indent="0" lvl="1" marL="0" algn="r">
              <a:spcBef>
                <a:spcPts val="0"/>
              </a:spcBef>
              <a:buNone/>
              <a:defRPr>
                <a:solidFill>
                  <a:srgbClr val="000000"/>
                </a:solidFill>
              </a:defRPr>
            </a:lvl2pPr>
            <a:lvl3pPr indent="0" lvl="2" marL="0" algn="r">
              <a:spcBef>
                <a:spcPts val="0"/>
              </a:spcBef>
              <a:buNone/>
              <a:defRPr>
                <a:solidFill>
                  <a:srgbClr val="000000"/>
                </a:solidFill>
              </a:defRPr>
            </a:lvl3pPr>
            <a:lvl4pPr indent="0" lvl="3" marL="0" algn="r">
              <a:spcBef>
                <a:spcPts val="0"/>
              </a:spcBef>
              <a:buNone/>
              <a:defRPr>
                <a:solidFill>
                  <a:srgbClr val="000000"/>
                </a:solidFill>
              </a:defRPr>
            </a:lvl4pPr>
            <a:lvl5pPr indent="0" lvl="4" marL="0" algn="r">
              <a:spcBef>
                <a:spcPts val="0"/>
              </a:spcBef>
              <a:buNone/>
              <a:defRPr>
                <a:solidFill>
                  <a:srgbClr val="000000"/>
                </a:solidFill>
              </a:defRPr>
            </a:lvl5pPr>
            <a:lvl6pPr indent="0" lvl="5" marL="0" algn="r">
              <a:spcBef>
                <a:spcPts val="0"/>
              </a:spcBef>
              <a:buNone/>
              <a:defRPr>
                <a:solidFill>
                  <a:srgbClr val="000000"/>
                </a:solidFill>
              </a:defRPr>
            </a:lvl6pPr>
            <a:lvl7pPr indent="0" lvl="6" marL="0" algn="r">
              <a:spcBef>
                <a:spcPts val="0"/>
              </a:spcBef>
              <a:buNone/>
              <a:defRPr>
                <a:solidFill>
                  <a:srgbClr val="000000"/>
                </a:solidFill>
              </a:defRPr>
            </a:lvl7pPr>
            <a:lvl8pPr indent="0" lvl="7" marL="0" algn="r">
              <a:spcBef>
                <a:spcPts val="0"/>
              </a:spcBef>
              <a:buNone/>
              <a:defRPr>
                <a:solidFill>
                  <a:srgbClr val="000000"/>
                </a:solidFill>
              </a:defRPr>
            </a:lvl8pPr>
            <a:lvl9pPr indent="0" lvl="8" marL="0" algn="r">
              <a:spcBef>
                <a:spcPts val="0"/>
              </a:spcBef>
              <a:buNone/>
              <a:defRPr>
                <a:solidFill>
                  <a:srgbClr val="000000"/>
                </a:solidFill>
              </a:defRPr>
            </a:lvl9pPr>
          </a:lstStyle>
          <a:p>
            <a:pPr indent="0" lvl="0" marL="0" rtl="0" algn="r">
              <a:spcBef>
                <a:spcPts val="0"/>
              </a:spcBef>
              <a:spcAft>
                <a:spcPts val="0"/>
              </a:spcAft>
              <a:buNone/>
            </a:pPr>
            <a:fld id="{00000000-1234-1234-1234-123412341234}" type="slidenum">
              <a:rPr lang="en-GB"/>
              <a:t>‹#›</a:t>
            </a:fld>
            <a:endParaRPr/>
          </a:p>
        </p:txBody>
      </p:sp>
      <p:sp>
        <p:nvSpPr>
          <p:cNvPr id="340" name="Google Shape;340;p48"/>
          <p:cNvSpPr txBox="1"/>
          <p:nvPr>
            <p:ph idx="1" type="body"/>
          </p:nvPr>
        </p:nvSpPr>
        <p:spPr>
          <a:xfrm>
            <a:off x="211793" y="1675122"/>
            <a:ext cx="4062496" cy="2846602"/>
          </a:xfrm>
          <a:prstGeom prst="rect">
            <a:avLst/>
          </a:prstGeom>
          <a:noFill/>
          <a:ln>
            <a:noFill/>
          </a:ln>
        </p:spPr>
        <p:txBody>
          <a:bodyPr anchorCtr="0" anchor="t" bIns="0" lIns="0" spcFirstLastPara="1" rIns="0" wrap="square" tIns="0">
            <a:noAutofit/>
          </a:bodyPr>
          <a:lstStyle>
            <a:lvl1pPr indent="-342900" lvl="0" marL="457200" algn="l">
              <a:lnSpc>
                <a:spcPct val="100000"/>
              </a:lnSpc>
              <a:spcBef>
                <a:spcPts val="0"/>
              </a:spcBef>
              <a:spcAft>
                <a:spcPts val="0"/>
              </a:spcAft>
              <a:buClr>
                <a:schemeClr val="dk1"/>
              </a:buClr>
              <a:buSzPts val="1800"/>
              <a:buChar char="•"/>
              <a:defRPr/>
            </a:lvl1pPr>
            <a:lvl2pPr indent="-342900" lvl="1" marL="914400" algn="l">
              <a:lnSpc>
                <a:spcPct val="100000"/>
              </a:lnSpc>
              <a:spcBef>
                <a:spcPts val="450"/>
              </a:spcBef>
              <a:spcAft>
                <a:spcPts val="0"/>
              </a:spcAft>
              <a:buClr>
                <a:schemeClr val="dk1"/>
              </a:buClr>
              <a:buSzPts val="1800"/>
              <a:buChar char="•"/>
              <a:defRPr/>
            </a:lvl2pPr>
            <a:lvl3pPr indent="-342900" lvl="2" marL="1371600" algn="l">
              <a:lnSpc>
                <a:spcPct val="100000"/>
              </a:lnSpc>
              <a:spcBef>
                <a:spcPts val="450"/>
              </a:spcBef>
              <a:spcAft>
                <a:spcPts val="0"/>
              </a:spcAft>
              <a:buClr>
                <a:schemeClr val="dk1"/>
              </a:buClr>
              <a:buSzPts val="1800"/>
              <a:buChar char="•"/>
              <a:defRPr/>
            </a:lvl3pPr>
            <a:lvl4pPr indent="-342900" lvl="3" marL="1828800" algn="l">
              <a:lnSpc>
                <a:spcPct val="100000"/>
              </a:lnSpc>
              <a:spcBef>
                <a:spcPts val="450"/>
              </a:spcBef>
              <a:spcAft>
                <a:spcPts val="0"/>
              </a:spcAft>
              <a:buClr>
                <a:schemeClr val="dk1"/>
              </a:buClr>
              <a:buSzPts val="1800"/>
              <a:buChar char="•"/>
              <a:defRPr/>
            </a:lvl4pPr>
            <a:lvl5pPr indent="-342900" lvl="4" marL="2286000" algn="l">
              <a:lnSpc>
                <a:spcPct val="100000"/>
              </a:lnSpc>
              <a:spcBef>
                <a:spcPts val="450"/>
              </a:spcBef>
              <a:spcAft>
                <a:spcPts val="0"/>
              </a:spcAft>
              <a:buClr>
                <a:schemeClr val="dk1"/>
              </a:buClr>
              <a:buSzPts val="1800"/>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ur disciplines">
  <p:cSld name="Our disciplines">
    <p:spTree>
      <p:nvGrpSpPr>
        <p:cNvPr id="341" name="Shape 341"/>
        <p:cNvGrpSpPr/>
        <p:nvPr/>
      </p:nvGrpSpPr>
      <p:grpSpPr>
        <a:xfrm>
          <a:off x="0" y="0"/>
          <a:ext cx="0" cy="0"/>
          <a:chOff x="0" y="0"/>
          <a:chExt cx="0" cy="0"/>
        </a:xfrm>
      </p:grpSpPr>
      <p:sp>
        <p:nvSpPr>
          <p:cNvPr id="342" name="Google Shape;342;p49"/>
          <p:cNvSpPr/>
          <p:nvPr/>
        </p:nvSpPr>
        <p:spPr>
          <a:xfrm>
            <a:off x="4526281" y="0"/>
            <a:ext cx="4617721" cy="5143500"/>
          </a:xfrm>
          <a:prstGeom prst="rect">
            <a:avLst/>
          </a:prstGeom>
          <a:solidFill>
            <a:schemeClr val="lt2"/>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1013" u="none" cap="none" strike="noStrike">
              <a:solidFill>
                <a:srgbClr val="FFFFFF"/>
              </a:solidFill>
              <a:latin typeface="Montserrat"/>
              <a:ea typeface="Montserrat"/>
              <a:cs typeface="Montserrat"/>
              <a:sym typeface="Montserrat"/>
            </a:endParaRPr>
          </a:p>
        </p:txBody>
      </p:sp>
      <p:sp>
        <p:nvSpPr>
          <p:cNvPr id="343" name="Google Shape;343;p49"/>
          <p:cNvSpPr txBox="1"/>
          <p:nvPr>
            <p:ph type="title"/>
          </p:nvPr>
        </p:nvSpPr>
        <p:spPr>
          <a:xfrm>
            <a:off x="211793" y="174078"/>
            <a:ext cx="3705939" cy="994172"/>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44" name="Google Shape;344;p49"/>
          <p:cNvSpPr txBox="1"/>
          <p:nvPr>
            <p:ph idx="10" type="dt"/>
          </p:nvPr>
        </p:nvSpPr>
        <p:spPr>
          <a:xfrm>
            <a:off x="3660963" y="4731381"/>
            <a:ext cx="1647334" cy="341744"/>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 name="Google Shape;345;p49"/>
          <p:cNvSpPr txBox="1"/>
          <p:nvPr>
            <p:ph idx="11" type="ftr"/>
          </p:nvPr>
        </p:nvSpPr>
        <p:spPr>
          <a:xfrm>
            <a:off x="211793" y="4731381"/>
            <a:ext cx="2653873" cy="341744"/>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6" name="Google Shape;346;p49"/>
          <p:cNvSpPr txBox="1"/>
          <p:nvPr>
            <p:ph idx="12" type="sldNum"/>
          </p:nvPr>
        </p:nvSpPr>
        <p:spPr>
          <a:xfrm>
            <a:off x="7588527" y="4731381"/>
            <a:ext cx="1348084" cy="341744"/>
          </a:xfrm>
          <a:prstGeom prst="rect">
            <a:avLst/>
          </a:prstGeom>
          <a:noFill/>
          <a:ln>
            <a:noFill/>
          </a:ln>
        </p:spPr>
        <p:txBody>
          <a:bodyPr anchorCtr="0" anchor="ctr" bIns="0" lIns="0" spcFirstLastPara="1" rIns="0" wrap="square" tIns="0">
            <a:noAutofit/>
          </a:bodyPr>
          <a:lstStyle>
            <a:lvl1pPr indent="0" lvl="0" marL="0" algn="r">
              <a:spcBef>
                <a:spcPts val="0"/>
              </a:spcBef>
              <a:buNone/>
              <a:defRPr>
                <a:solidFill>
                  <a:srgbClr val="000000"/>
                </a:solidFill>
              </a:defRPr>
            </a:lvl1pPr>
            <a:lvl2pPr indent="0" lvl="1" marL="0" algn="r">
              <a:spcBef>
                <a:spcPts val="0"/>
              </a:spcBef>
              <a:buNone/>
              <a:defRPr>
                <a:solidFill>
                  <a:srgbClr val="000000"/>
                </a:solidFill>
              </a:defRPr>
            </a:lvl2pPr>
            <a:lvl3pPr indent="0" lvl="2" marL="0" algn="r">
              <a:spcBef>
                <a:spcPts val="0"/>
              </a:spcBef>
              <a:buNone/>
              <a:defRPr>
                <a:solidFill>
                  <a:srgbClr val="000000"/>
                </a:solidFill>
              </a:defRPr>
            </a:lvl3pPr>
            <a:lvl4pPr indent="0" lvl="3" marL="0" algn="r">
              <a:spcBef>
                <a:spcPts val="0"/>
              </a:spcBef>
              <a:buNone/>
              <a:defRPr>
                <a:solidFill>
                  <a:srgbClr val="000000"/>
                </a:solidFill>
              </a:defRPr>
            </a:lvl4pPr>
            <a:lvl5pPr indent="0" lvl="4" marL="0" algn="r">
              <a:spcBef>
                <a:spcPts val="0"/>
              </a:spcBef>
              <a:buNone/>
              <a:defRPr>
                <a:solidFill>
                  <a:srgbClr val="000000"/>
                </a:solidFill>
              </a:defRPr>
            </a:lvl5pPr>
            <a:lvl6pPr indent="0" lvl="5" marL="0" algn="r">
              <a:spcBef>
                <a:spcPts val="0"/>
              </a:spcBef>
              <a:buNone/>
              <a:defRPr>
                <a:solidFill>
                  <a:srgbClr val="000000"/>
                </a:solidFill>
              </a:defRPr>
            </a:lvl6pPr>
            <a:lvl7pPr indent="0" lvl="6" marL="0" algn="r">
              <a:spcBef>
                <a:spcPts val="0"/>
              </a:spcBef>
              <a:buNone/>
              <a:defRPr>
                <a:solidFill>
                  <a:srgbClr val="000000"/>
                </a:solidFill>
              </a:defRPr>
            </a:lvl7pPr>
            <a:lvl8pPr indent="0" lvl="7" marL="0" algn="r">
              <a:spcBef>
                <a:spcPts val="0"/>
              </a:spcBef>
              <a:buNone/>
              <a:defRPr>
                <a:solidFill>
                  <a:srgbClr val="000000"/>
                </a:solidFill>
              </a:defRPr>
            </a:lvl8pPr>
            <a:lvl9pPr indent="0" lvl="8" marL="0" algn="r">
              <a:spcBef>
                <a:spcPts val="0"/>
              </a:spcBef>
              <a:buNone/>
              <a:defRPr>
                <a:solidFill>
                  <a:srgbClr val="000000"/>
                </a:solidFill>
              </a:defRPr>
            </a:lvl9pPr>
          </a:lstStyle>
          <a:p>
            <a:pPr indent="0" lvl="0" marL="0" rtl="0" algn="r">
              <a:spcBef>
                <a:spcPts val="0"/>
              </a:spcBef>
              <a:spcAft>
                <a:spcPts val="0"/>
              </a:spcAft>
              <a:buNone/>
            </a:pPr>
            <a:fld id="{00000000-1234-1234-1234-123412341234}" type="slidenum">
              <a:rPr lang="en-GB"/>
              <a:t>‹#›</a:t>
            </a:fld>
            <a:endParaRPr/>
          </a:p>
        </p:txBody>
      </p:sp>
      <p:sp>
        <p:nvSpPr>
          <p:cNvPr id="347" name="Google Shape;347;p49"/>
          <p:cNvSpPr txBox="1"/>
          <p:nvPr>
            <p:ph idx="1" type="body"/>
          </p:nvPr>
        </p:nvSpPr>
        <p:spPr>
          <a:xfrm>
            <a:off x="4617114" y="174076"/>
            <a:ext cx="2110259" cy="664124"/>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1"/>
              </a:buClr>
              <a:buSzPts val="900"/>
              <a:buNone/>
              <a:defRPr b="0" sz="900"/>
            </a:lvl1pPr>
            <a:lvl2pPr indent="-342900" lvl="1" marL="914400" algn="l">
              <a:lnSpc>
                <a:spcPct val="100000"/>
              </a:lnSpc>
              <a:spcBef>
                <a:spcPts val="450"/>
              </a:spcBef>
              <a:spcAft>
                <a:spcPts val="0"/>
              </a:spcAft>
              <a:buClr>
                <a:schemeClr val="dk1"/>
              </a:buClr>
              <a:buSzPts val="1800"/>
              <a:buChar char="•"/>
              <a:defRPr/>
            </a:lvl2pPr>
            <a:lvl3pPr indent="-342900" lvl="2" marL="1371600" algn="l">
              <a:lnSpc>
                <a:spcPct val="100000"/>
              </a:lnSpc>
              <a:spcBef>
                <a:spcPts val="450"/>
              </a:spcBef>
              <a:spcAft>
                <a:spcPts val="0"/>
              </a:spcAft>
              <a:buClr>
                <a:schemeClr val="dk1"/>
              </a:buClr>
              <a:buSzPts val="1800"/>
              <a:buChar char="•"/>
              <a:defRPr/>
            </a:lvl3pPr>
            <a:lvl4pPr indent="-342900" lvl="3" marL="1828800" algn="l">
              <a:lnSpc>
                <a:spcPct val="100000"/>
              </a:lnSpc>
              <a:spcBef>
                <a:spcPts val="450"/>
              </a:spcBef>
              <a:spcAft>
                <a:spcPts val="0"/>
              </a:spcAft>
              <a:buClr>
                <a:schemeClr val="dk1"/>
              </a:buClr>
              <a:buSzPts val="1800"/>
              <a:buChar char="•"/>
              <a:defRPr/>
            </a:lvl4pPr>
            <a:lvl5pPr indent="-342900" lvl="4" marL="2286000" algn="l">
              <a:lnSpc>
                <a:spcPct val="100000"/>
              </a:lnSpc>
              <a:spcBef>
                <a:spcPts val="450"/>
              </a:spcBef>
              <a:spcAft>
                <a:spcPts val="0"/>
              </a:spcAft>
              <a:buClr>
                <a:schemeClr val="dk1"/>
              </a:buClr>
              <a:buSzPts val="1800"/>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348" name="Google Shape;348;p49"/>
          <p:cNvSpPr txBox="1"/>
          <p:nvPr>
            <p:ph idx="2" type="body"/>
          </p:nvPr>
        </p:nvSpPr>
        <p:spPr>
          <a:xfrm>
            <a:off x="6818206" y="174076"/>
            <a:ext cx="2110259" cy="664124"/>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1"/>
              </a:buClr>
              <a:buSzPts val="900"/>
              <a:buNone/>
              <a:defRPr b="0" sz="900"/>
            </a:lvl1pPr>
            <a:lvl2pPr indent="-342900" lvl="1" marL="914400" algn="l">
              <a:lnSpc>
                <a:spcPct val="100000"/>
              </a:lnSpc>
              <a:spcBef>
                <a:spcPts val="450"/>
              </a:spcBef>
              <a:spcAft>
                <a:spcPts val="0"/>
              </a:spcAft>
              <a:buClr>
                <a:schemeClr val="dk1"/>
              </a:buClr>
              <a:buSzPts val="1800"/>
              <a:buChar char="•"/>
              <a:defRPr/>
            </a:lvl2pPr>
            <a:lvl3pPr indent="-342900" lvl="2" marL="1371600" algn="l">
              <a:lnSpc>
                <a:spcPct val="100000"/>
              </a:lnSpc>
              <a:spcBef>
                <a:spcPts val="450"/>
              </a:spcBef>
              <a:spcAft>
                <a:spcPts val="0"/>
              </a:spcAft>
              <a:buClr>
                <a:schemeClr val="dk1"/>
              </a:buClr>
              <a:buSzPts val="1800"/>
              <a:buChar char="•"/>
              <a:defRPr/>
            </a:lvl3pPr>
            <a:lvl4pPr indent="-342900" lvl="3" marL="1828800" algn="l">
              <a:lnSpc>
                <a:spcPct val="100000"/>
              </a:lnSpc>
              <a:spcBef>
                <a:spcPts val="450"/>
              </a:spcBef>
              <a:spcAft>
                <a:spcPts val="0"/>
              </a:spcAft>
              <a:buClr>
                <a:schemeClr val="dk1"/>
              </a:buClr>
              <a:buSzPts val="1800"/>
              <a:buChar char="•"/>
              <a:defRPr/>
            </a:lvl4pPr>
            <a:lvl5pPr indent="-342900" lvl="4" marL="2286000" algn="l">
              <a:lnSpc>
                <a:spcPct val="100000"/>
              </a:lnSpc>
              <a:spcBef>
                <a:spcPts val="450"/>
              </a:spcBef>
              <a:spcAft>
                <a:spcPts val="0"/>
              </a:spcAft>
              <a:buClr>
                <a:schemeClr val="dk1"/>
              </a:buClr>
              <a:buSzPts val="1800"/>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349" name="Google Shape;349;p49"/>
          <p:cNvSpPr txBox="1"/>
          <p:nvPr>
            <p:ph idx="3" type="body"/>
          </p:nvPr>
        </p:nvSpPr>
        <p:spPr>
          <a:xfrm>
            <a:off x="4617114" y="2332987"/>
            <a:ext cx="2110259" cy="664124"/>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1"/>
              </a:buClr>
              <a:buSzPts val="900"/>
              <a:buNone/>
              <a:defRPr b="0" sz="900"/>
            </a:lvl1pPr>
            <a:lvl2pPr indent="-342900" lvl="1" marL="914400" algn="l">
              <a:lnSpc>
                <a:spcPct val="100000"/>
              </a:lnSpc>
              <a:spcBef>
                <a:spcPts val="450"/>
              </a:spcBef>
              <a:spcAft>
                <a:spcPts val="0"/>
              </a:spcAft>
              <a:buClr>
                <a:schemeClr val="dk1"/>
              </a:buClr>
              <a:buSzPts val="1800"/>
              <a:buChar char="•"/>
              <a:defRPr/>
            </a:lvl2pPr>
            <a:lvl3pPr indent="-342900" lvl="2" marL="1371600" algn="l">
              <a:lnSpc>
                <a:spcPct val="100000"/>
              </a:lnSpc>
              <a:spcBef>
                <a:spcPts val="450"/>
              </a:spcBef>
              <a:spcAft>
                <a:spcPts val="0"/>
              </a:spcAft>
              <a:buClr>
                <a:schemeClr val="dk1"/>
              </a:buClr>
              <a:buSzPts val="1800"/>
              <a:buChar char="•"/>
              <a:defRPr/>
            </a:lvl3pPr>
            <a:lvl4pPr indent="-342900" lvl="3" marL="1828800" algn="l">
              <a:lnSpc>
                <a:spcPct val="100000"/>
              </a:lnSpc>
              <a:spcBef>
                <a:spcPts val="450"/>
              </a:spcBef>
              <a:spcAft>
                <a:spcPts val="0"/>
              </a:spcAft>
              <a:buClr>
                <a:schemeClr val="dk1"/>
              </a:buClr>
              <a:buSzPts val="1800"/>
              <a:buChar char="•"/>
              <a:defRPr/>
            </a:lvl4pPr>
            <a:lvl5pPr indent="-342900" lvl="4" marL="2286000" algn="l">
              <a:lnSpc>
                <a:spcPct val="100000"/>
              </a:lnSpc>
              <a:spcBef>
                <a:spcPts val="450"/>
              </a:spcBef>
              <a:spcAft>
                <a:spcPts val="0"/>
              </a:spcAft>
              <a:buClr>
                <a:schemeClr val="dk1"/>
              </a:buClr>
              <a:buSzPts val="1800"/>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350" name="Google Shape;350;p49"/>
          <p:cNvSpPr txBox="1"/>
          <p:nvPr>
            <p:ph idx="4" type="body"/>
          </p:nvPr>
        </p:nvSpPr>
        <p:spPr>
          <a:xfrm>
            <a:off x="6818206" y="2332987"/>
            <a:ext cx="2110259" cy="664124"/>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1"/>
              </a:buClr>
              <a:buSzPts val="900"/>
              <a:buNone/>
              <a:defRPr b="0" sz="900"/>
            </a:lvl1pPr>
            <a:lvl2pPr indent="-342900" lvl="1" marL="914400" algn="l">
              <a:lnSpc>
                <a:spcPct val="100000"/>
              </a:lnSpc>
              <a:spcBef>
                <a:spcPts val="450"/>
              </a:spcBef>
              <a:spcAft>
                <a:spcPts val="0"/>
              </a:spcAft>
              <a:buClr>
                <a:schemeClr val="dk1"/>
              </a:buClr>
              <a:buSzPts val="1800"/>
              <a:buChar char="•"/>
              <a:defRPr/>
            </a:lvl2pPr>
            <a:lvl3pPr indent="-342900" lvl="2" marL="1371600" algn="l">
              <a:lnSpc>
                <a:spcPct val="100000"/>
              </a:lnSpc>
              <a:spcBef>
                <a:spcPts val="450"/>
              </a:spcBef>
              <a:spcAft>
                <a:spcPts val="0"/>
              </a:spcAft>
              <a:buClr>
                <a:schemeClr val="dk1"/>
              </a:buClr>
              <a:buSzPts val="1800"/>
              <a:buChar char="•"/>
              <a:defRPr/>
            </a:lvl3pPr>
            <a:lvl4pPr indent="-342900" lvl="3" marL="1828800" algn="l">
              <a:lnSpc>
                <a:spcPct val="100000"/>
              </a:lnSpc>
              <a:spcBef>
                <a:spcPts val="450"/>
              </a:spcBef>
              <a:spcAft>
                <a:spcPts val="0"/>
              </a:spcAft>
              <a:buClr>
                <a:schemeClr val="dk1"/>
              </a:buClr>
              <a:buSzPts val="1800"/>
              <a:buChar char="•"/>
              <a:defRPr/>
            </a:lvl4pPr>
            <a:lvl5pPr indent="-342900" lvl="4" marL="2286000" algn="l">
              <a:lnSpc>
                <a:spcPct val="100000"/>
              </a:lnSpc>
              <a:spcBef>
                <a:spcPts val="450"/>
              </a:spcBef>
              <a:spcAft>
                <a:spcPts val="0"/>
              </a:spcAft>
              <a:buClr>
                <a:schemeClr val="dk1"/>
              </a:buClr>
              <a:buSzPts val="1800"/>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351" name="Google Shape;351;p49"/>
          <p:cNvSpPr txBox="1"/>
          <p:nvPr>
            <p:ph idx="5" type="body"/>
          </p:nvPr>
        </p:nvSpPr>
        <p:spPr>
          <a:xfrm>
            <a:off x="251859" y="1674448"/>
            <a:ext cx="4060031" cy="2721428"/>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1"/>
              </a:buClr>
              <a:buSzPts val="900"/>
              <a:buNone/>
              <a:defRPr b="0" sz="900"/>
            </a:lvl1pPr>
            <a:lvl2pPr indent="-342900" lvl="1" marL="914400" algn="l">
              <a:lnSpc>
                <a:spcPct val="100000"/>
              </a:lnSpc>
              <a:spcBef>
                <a:spcPts val="900"/>
              </a:spcBef>
              <a:spcAft>
                <a:spcPts val="0"/>
              </a:spcAft>
              <a:buClr>
                <a:schemeClr val="dk1"/>
              </a:buClr>
              <a:buSzPts val="1800"/>
              <a:buChar char="•"/>
              <a:defRPr/>
            </a:lvl2pPr>
            <a:lvl3pPr indent="-342900" lvl="2" marL="1371600" algn="l">
              <a:lnSpc>
                <a:spcPct val="100000"/>
              </a:lnSpc>
              <a:spcBef>
                <a:spcPts val="450"/>
              </a:spcBef>
              <a:spcAft>
                <a:spcPts val="0"/>
              </a:spcAft>
              <a:buClr>
                <a:schemeClr val="dk1"/>
              </a:buClr>
              <a:buSzPts val="1800"/>
              <a:buChar char="•"/>
              <a:defRPr/>
            </a:lvl3pPr>
            <a:lvl4pPr indent="-342900" lvl="3" marL="1828800" algn="l">
              <a:lnSpc>
                <a:spcPct val="100000"/>
              </a:lnSpc>
              <a:spcBef>
                <a:spcPts val="450"/>
              </a:spcBef>
              <a:spcAft>
                <a:spcPts val="0"/>
              </a:spcAft>
              <a:buClr>
                <a:schemeClr val="dk1"/>
              </a:buClr>
              <a:buSzPts val="1800"/>
              <a:buChar char="•"/>
              <a:defRPr/>
            </a:lvl4pPr>
            <a:lvl5pPr indent="-342900" lvl="4" marL="2286000" algn="l">
              <a:lnSpc>
                <a:spcPct val="100000"/>
              </a:lnSpc>
              <a:spcBef>
                <a:spcPts val="450"/>
              </a:spcBef>
              <a:spcAft>
                <a:spcPts val="0"/>
              </a:spcAft>
              <a:buClr>
                <a:schemeClr val="dk1"/>
              </a:buClr>
              <a:buSzPts val="1800"/>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mp; footers ">
  <p:cSld name="2_Title &amp; footers ">
    <p:bg>
      <p:bgPr>
        <a:solidFill>
          <a:schemeClr val="accent1"/>
        </a:solidFill>
      </p:bgPr>
    </p:bg>
    <p:spTree>
      <p:nvGrpSpPr>
        <p:cNvPr id="352" name="Shape 352"/>
        <p:cNvGrpSpPr/>
        <p:nvPr/>
      </p:nvGrpSpPr>
      <p:grpSpPr>
        <a:xfrm>
          <a:off x="0" y="0"/>
          <a:ext cx="0" cy="0"/>
          <a:chOff x="0" y="0"/>
          <a:chExt cx="0" cy="0"/>
        </a:xfrm>
      </p:grpSpPr>
      <p:sp>
        <p:nvSpPr>
          <p:cNvPr id="353" name="Google Shape;353;p50"/>
          <p:cNvSpPr txBox="1"/>
          <p:nvPr>
            <p:ph type="title"/>
          </p:nvPr>
        </p:nvSpPr>
        <p:spPr>
          <a:xfrm>
            <a:off x="211792" y="174078"/>
            <a:ext cx="8319560" cy="635168"/>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4" name="Google Shape;354;p50"/>
          <p:cNvSpPr txBox="1"/>
          <p:nvPr>
            <p:ph idx="10" type="dt"/>
          </p:nvPr>
        </p:nvSpPr>
        <p:spPr>
          <a:xfrm>
            <a:off x="3660963" y="4731381"/>
            <a:ext cx="1647334" cy="341744"/>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5" name="Google Shape;355;p50"/>
          <p:cNvSpPr txBox="1"/>
          <p:nvPr>
            <p:ph idx="11" type="ftr"/>
          </p:nvPr>
        </p:nvSpPr>
        <p:spPr>
          <a:xfrm>
            <a:off x="211793" y="4731381"/>
            <a:ext cx="2653873" cy="341744"/>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6" name="Google Shape;356;p50"/>
          <p:cNvSpPr txBox="1"/>
          <p:nvPr>
            <p:ph idx="12" type="sldNum"/>
          </p:nvPr>
        </p:nvSpPr>
        <p:spPr>
          <a:xfrm>
            <a:off x="7588527" y="4731381"/>
            <a:ext cx="1348084" cy="341744"/>
          </a:xfrm>
          <a:prstGeom prst="rect">
            <a:avLst/>
          </a:prstGeom>
          <a:noFill/>
          <a:ln>
            <a:noFill/>
          </a:ln>
        </p:spPr>
        <p:txBody>
          <a:bodyPr anchorCtr="0" anchor="ctr" bIns="0" lIns="0" spcFirstLastPara="1" rIns="0" wrap="square" tIns="0">
            <a:noAutofit/>
          </a:bodyPr>
          <a:lstStyle>
            <a:lvl1pPr indent="0" lvl="0" marL="0" algn="r">
              <a:spcBef>
                <a:spcPts val="0"/>
              </a:spcBef>
              <a:buNone/>
              <a:defRPr>
                <a:solidFill>
                  <a:srgbClr val="000000"/>
                </a:solidFill>
              </a:defRPr>
            </a:lvl1pPr>
            <a:lvl2pPr indent="0" lvl="1" marL="0" algn="r">
              <a:spcBef>
                <a:spcPts val="0"/>
              </a:spcBef>
              <a:buNone/>
              <a:defRPr>
                <a:solidFill>
                  <a:srgbClr val="000000"/>
                </a:solidFill>
              </a:defRPr>
            </a:lvl2pPr>
            <a:lvl3pPr indent="0" lvl="2" marL="0" algn="r">
              <a:spcBef>
                <a:spcPts val="0"/>
              </a:spcBef>
              <a:buNone/>
              <a:defRPr>
                <a:solidFill>
                  <a:srgbClr val="000000"/>
                </a:solidFill>
              </a:defRPr>
            </a:lvl3pPr>
            <a:lvl4pPr indent="0" lvl="3" marL="0" algn="r">
              <a:spcBef>
                <a:spcPts val="0"/>
              </a:spcBef>
              <a:buNone/>
              <a:defRPr>
                <a:solidFill>
                  <a:srgbClr val="000000"/>
                </a:solidFill>
              </a:defRPr>
            </a:lvl4pPr>
            <a:lvl5pPr indent="0" lvl="4" marL="0" algn="r">
              <a:spcBef>
                <a:spcPts val="0"/>
              </a:spcBef>
              <a:buNone/>
              <a:defRPr>
                <a:solidFill>
                  <a:srgbClr val="000000"/>
                </a:solidFill>
              </a:defRPr>
            </a:lvl5pPr>
            <a:lvl6pPr indent="0" lvl="5" marL="0" algn="r">
              <a:spcBef>
                <a:spcPts val="0"/>
              </a:spcBef>
              <a:buNone/>
              <a:defRPr>
                <a:solidFill>
                  <a:srgbClr val="000000"/>
                </a:solidFill>
              </a:defRPr>
            </a:lvl6pPr>
            <a:lvl7pPr indent="0" lvl="6" marL="0" algn="r">
              <a:spcBef>
                <a:spcPts val="0"/>
              </a:spcBef>
              <a:buNone/>
              <a:defRPr>
                <a:solidFill>
                  <a:srgbClr val="000000"/>
                </a:solidFill>
              </a:defRPr>
            </a:lvl7pPr>
            <a:lvl8pPr indent="0" lvl="7" marL="0" algn="r">
              <a:spcBef>
                <a:spcPts val="0"/>
              </a:spcBef>
              <a:buNone/>
              <a:defRPr>
                <a:solidFill>
                  <a:srgbClr val="000000"/>
                </a:solidFill>
              </a:defRPr>
            </a:lvl8pPr>
            <a:lvl9pPr indent="0" lvl="8" marL="0" algn="r">
              <a:spcBef>
                <a:spcPts val="0"/>
              </a:spcBef>
              <a:buNone/>
              <a:defRPr>
                <a:solidFill>
                  <a:srgbClr val="000000"/>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text left">
  <p:cSld name="1_Title and text left">
    <p:bg>
      <p:bgPr>
        <a:solidFill>
          <a:schemeClr val="dk1"/>
        </a:solidFill>
      </p:bgPr>
    </p:bg>
    <p:spTree>
      <p:nvGrpSpPr>
        <p:cNvPr id="357" name="Shape 357"/>
        <p:cNvGrpSpPr/>
        <p:nvPr/>
      </p:nvGrpSpPr>
      <p:grpSpPr>
        <a:xfrm>
          <a:off x="0" y="0"/>
          <a:ext cx="0" cy="0"/>
          <a:chOff x="0" y="0"/>
          <a:chExt cx="0" cy="0"/>
        </a:xfrm>
      </p:grpSpPr>
      <p:sp>
        <p:nvSpPr>
          <p:cNvPr id="358" name="Google Shape;358;p51"/>
          <p:cNvSpPr txBox="1"/>
          <p:nvPr>
            <p:ph type="title"/>
          </p:nvPr>
        </p:nvSpPr>
        <p:spPr>
          <a:xfrm>
            <a:off x="211793" y="174078"/>
            <a:ext cx="3705939" cy="994172"/>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lt1"/>
              </a:buClr>
              <a:buSzPts val="4200"/>
              <a:buFont typeface="Montserrat Light"/>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9" name="Google Shape;359;p51"/>
          <p:cNvSpPr txBox="1"/>
          <p:nvPr>
            <p:ph idx="10" type="dt"/>
          </p:nvPr>
        </p:nvSpPr>
        <p:spPr>
          <a:xfrm>
            <a:off x="3660963" y="4731381"/>
            <a:ext cx="1647334" cy="341744"/>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0" name="Google Shape;360;p51"/>
          <p:cNvSpPr txBox="1"/>
          <p:nvPr>
            <p:ph idx="11" type="ftr"/>
          </p:nvPr>
        </p:nvSpPr>
        <p:spPr>
          <a:xfrm>
            <a:off x="211793" y="4731381"/>
            <a:ext cx="2653873" cy="341744"/>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1" name="Google Shape;361;p51"/>
          <p:cNvSpPr txBox="1"/>
          <p:nvPr>
            <p:ph idx="12" type="sldNum"/>
          </p:nvPr>
        </p:nvSpPr>
        <p:spPr>
          <a:xfrm>
            <a:off x="7588527" y="4731381"/>
            <a:ext cx="1348084" cy="341744"/>
          </a:xfrm>
          <a:prstGeom prst="rect">
            <a:avLst/>
          </a:prstGeom>
          <a:noFill/>
          <a:ln>
            <a:noFill/>
          </a:ln>
        </p:spPr>
        <p:txBody>
          <a:bodyPr anchorCtr="0" anchor="ctr" bIns="0" lIns="0" spcFirstLastPara="1" rIns="0" wrap="square" tIns="0">
            <a:noAutofit/>
          </a:bodyPr>
          <a:lstStyle>
            <a:lvl1pPr indent="0" lvl="0" marL="0" algn="r">
              <a:spcBef>
                <a:spcPts val="0"/>
              </a:spcBef>
              <a:buNone/>
              <a:defRPr b="1" i="0" sz="600" u="none" cap="none" strike="noStrike">
                <a:solidFill>
                  <a:schemeClr val="lt1"/>
                </a:solidFill>
                <a:latin typeface="Montserrat"/>
                <a:ea typeface="Montserrat"/>
                <a:cs typeface="Montserrat"/>
                <a:sym typeface="Montserrat"/>
              </a:defRPr>
            </a:lvl1pPr>
            <a:lvl2pPr indent="0" lvl="1" marL="0" algn="r">
              <a:spcBef>
                <a:spcPts val="0"/>
              </a:spcBef>
              <a:buNone/>
              <a:defRPr b="1" i="0" sz="600" u="none" cap="none" strike="noStrike">
                <a:solidFill>
                  <a:schemeClr val="lt1"/>
                </a:solidFill>
                <a:latin typeface="Montserrat"/>
                <a:ea typeface="Montserrat"/>
                <a:cs typeface="Montserrat"/>
                <a:sym typeface="Montserrat"/>
              </a:defRPr>
            </a:lvl2pPr>
            <a:lvl3pPr indent="0" lvl="2" marL="0" algn="r">
              <a:spcBef>
                <a:spcPts val="0"/>
              </a:spcBef>
              <a:buNone/>
              <a:defRPr b="1" i="0" sz="600" u="none" cap="none" strike="noStrike">
                <a:solidFill>
                  <a:schemeClr val="lt1"/>
                </a:solidFill>
                <a:latin typeface="Montserrat"/>
                <a:ea typeface="Montserrat"/>
                <a:cs typeface="Montserrat"/>
                <a:sym typeface="Montserrat"/>
              </a:defRPr>
            </a:lvl3pPr>
            <a:lvl4pPr indent="0" lvl="3" marL="0" algn="r">
              <a:spcBef>
                <a:spcPts val="0"/>
              </a:spcBef>
              <a:buNone/>
              <a:defRPr b="1" i="0" sz="600" u="none" cap="none" strike="noStrike">
                <a:solidFill>
                  <a:schemeClr val="lt1"/>
                </a:solidFill>
                <a:latin typeface="Montserrat"/>
                <a:ea typeface="Montserrat"/>
                <a:cs typeface="Montserrat"/>
                <a:sym typeface="Montserrat"/>
              </a:defRPr>
            </a:lvl4pPr>
            <a:lvl5pPr indent="0" lvl="4" marL="0" algn="r">
              <a:spcBef>
                <a:spcPts val="0"/>
              </a:spcBef>
              <a:buNone/>
              <a:defRPr b="1" i="0" sz="600" u="none" cap="none" strike="noStrike">
                <a:solidFill>
                  <a:schemeClr val="lt1"/>
                </a:solidFill>
                <a:latin typeface="Montserrat"/>
                <a:ea typeface="Montserrat"/>
                <a:cs typeface="Montserrat"/>
                <a:sym typeface="Montserrat"/>
              </a:defRPr>
            </a:lvl5pPr>
            <a:lvl6pPr indent="0" lvl="5" marL="0" algn="r">
              <a:spcBef>
                <a:spcPts val="0"/>
              </a:spcBef>
              <a:buNone/>
              <a:defRPr b="1" i="0" sz="600" u="none" cap="none" strike="noStrike">
                <a:solidFill>
                  <a:schemeClr val="lt1"/>
                </a:solidFill>
                <a:latin typeface="Montserrat"/>
                <a:ea typeface="Montserrat"/>
                <a:cs typeface="Montserrat"/>
                <a:sym typeface="Montserrat"/>
              </a:defRPr>
            </a:lvl6pPr>
            <a:lvl7pPr indent="0" lvl="6" marL="0" algn="r">
              <a:spcBef>
                <a:spcPts val="0"/>
              </a:spcBef>
              <a:buNone/>
              <a:defRPr b="1" i="0" sz="600" u="none" cap="none" strike="noStrike">
                <a:solidFill>
                  <a:schemeClr val="lt1"/>
                </a:solidFill>
                <a:latin typeface="Montserrat"/>
                <a:ea typeface="Montserrat"/>
                <a:cs typeface="Montserrat"/>
                <a:sym typeface="Montserrat"/>
              </a:defRPr>
            </a:lvl7pPr>
            <a:lvl8pPr indent="0" lvl="7" marL="0" algn="r">
              <a:spcBef>
                <a:spcPts val="0"/>
              </a:spcBef>
              <a:buNone/>
              <a:defRPr b="1" i="0" sz="600" u="none" cap="none" strike="noStrike">
                <a:solidFill>
                  <a:schemeClr val="lt1"/>
                </a:solidFill>
                <a:latin typeface="Montserrat"/>
                <a:ea typeface="Montserrat"/>
                <a:cs typeface="Montserrat"/>
                <a:sym typeface="Montserrat"/>
              </a:defRPr>
            </a:lvl8pPr>
            <a:lvl9pPr indent="0" lvl="8" marL="0" algn="r">
              <a:spcBef>
                <a:spcPts val="0"/>
              </a:spcBef>
              <a:buNone/>
              <a:defRPr b="1" i="0" sz="600" u="none" cap="none" strike="noStrike">
                <a:solidFill>
                  <a:schemeClr val="lt1"/>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GB"/>
              <a:t>‹#›</a:t>
            </a:fld>
            <a:endParaRPr/>
          </a:p>
        </p:txBody>
      </p:sp>
      <p:sp>
        <p:nvSpPr>
          <p:cNvPr id="362" name="Google Shape;362;p51"/>
          <p:cNvSpPr txBox="1"/>
          <p:nvPr>
            <p:ph idx="1" type="body"/>
          </p:nvPr>
        </p:nvSpPr>
        <p:spPr>
          <a:xfrm>
            <a:off x="207394" y="1678529"/>
            <a:ext cx="2653873" cy="2882756"/>
          </a:xfrm>
          <a:prstGeom prst="rect">
            <a:avLst/>
          </a:prstGeom>
          <a:noFill/>
          <a:ln>
            <a:noFill/>
          </a:ln>
        </p:spPr>
        <p:txBody>
          <a:bodyPr anchorCtr="0" anchor="t" bIns="0" lIns="0" spcFirstLastPara="1" rIns="0" wrap="square" tIns="0">
            <a:noAutofit/>
          </a:bodyPr>
          <a:lstStyle>
            <a:lvl1pPr indent="-292100" lvl="0" marL="457200" algn="l">
              <a:lnSpc>
                <a:spcPct val="100000"/>
              </a:lnSpc>
              <a:spcBef>
                <a:spcPts val="0"/>
              </a:spcBef>
              <a:spcAft>
                <a:spcPts val="0"/>
              </a:spcAft>
              <a:buClr>
                <a:schemeClr val="lt1"/>
              </a:buClr>
              <a:buSzPts val="1000"/>
              <a:buChar char="•"/>
              <a:defRPr>
                <a:solidFill>
                  <a:schemeClr val="lt1"/>
                </a:solidFill>
              </a:defRPr>
            </a:lvl1pPr>
            <a:lvl2pPr indent="-292100" lvl="1" marL="914400" algn="l">
              <a:lnSpc>
                <a:spcPct val="100000"/>
              </a:lnSpc>
              <a:spcBef>
                <a:spcPts val="450"/>
              </a:spcBef>
              <a:spcAft>
                <a:spcPts val="0"/>
              </a:spcAft>
              <a:buClr>
                <a:schemeClr val="lt1"/>
              </a:buClr>
              <a:buSzPts val="1000"/>
              <a:buChar char="•"/>
              <a:defRPr>
                <a:solidFill>
                  <a:schemeClr val="lt1"/>
                </a:solidFill>
              </a:defRPr>
            </a:lvl2pPr>
            <a:lvl3pPr indent="-292100" lvl="2" marL="1371600" algn="l">
              <a:lnSpc>
                <a:spcPct val="100000"/>
              </a:lnSpc>
              <a:spcBef>
                <a:spcPts val="450"/>
              </a:spcBef>
              <a:spcAft>
                <a:spcPts val="0"/>
              </a:spcAft>
              <a:buClr>
                <a:schemeClr val="lt1"/>
              </a:buClr>
              <a:buSzPts val="1000"/>
              <a:buChar char="•"/>
              <a:defRPr>
                <a:solidFill>
                  <a:schemeClr val="lt1"/>
                </a:solidFill>
              </a:defRPr>
            </a:lvl3pPr>
            <a:lvl4pPr indent="-292100" lvl="3" marL="1828800" algn="l">
              <a:lnSpc>
                <a:spcPct val="100000"/>
              </a:lnSpc>
              <a:spcBef>
                <a:spcPts val="450"/>
              </a:spcBef>
              <a:spcAft>
                <a:spcPts val="0"/>
              </a:spcAft>
              <a:buClr>
                <a:schemeClr val="lt1"/>
              </a:buClr>
              <a:buSzPts val="1000"/>
              <a:buChar char="•"/>
              <a:defRPr>
                <a:solidFill>
                  <a:schemeClr val="lt1"/>
                </a:solidFill>
              </a:defRPr>
            </a:lvl4pPr>
            <a:lvl5pPr indent="-292100" lvl="4" marL="2286000" algn="l">
              <a:lnSpc>
                <a:spcPct val="100000"/>
              </a:lnSpc>
              <a:spcBef>
                <a:spcPts val="450"/>
              </a:spcBef>
              <a:spcAft>
                <a:spcPts val="0"/>
              </a:spcAft>
              <a:buClr>
                <a:schemeClr val="lt1"/>
              </a:buClr>
              <a:buSzPts val="1000"/>
              <a:buChar char="•"/>
              <a:defRPr>
                <a:solidFill>
                  <a:schemeClr val="lt1"/>
                </a:solidFill>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left">
  <p:cSld name="Title and text left">
    <p:spTree>
      <p:nvGrpSpPr>
        <p:cNvPr id="363" name="Shape 363"/>
        <p:cNvGrpSpPr/>
        <p:nvPr/>
      </p:nvGrpSpPr>
      <p:grpSpPr>
        <a:xfrm>
          <a:off x="0" y="0"/>
          <a:ext cx="0" cy="0"/>
          <a:chOff x="0" y="0"/>
          <a:chExt cx="0" cy="0"/>
        </a:xfrm>
      </p:grpSpPr>
      <p:sp>
        <p:nvSpPr>
          <p:cNvPr id="364" name="Google Shape;364;p52"/>
          <p:cNvSpPr txBox="1"/>
          <p:nvPr>
            <p:ph type="title"/>
          </p:nvPr>
        </p:nvSpPr>
        <p:spPr>
          <a:xfrm>
            <a:off x="211793" y="174078"/>
            <a:ext cx="3705939" cy="994172"/>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1"/>
              </a:buClr>
              <a:buSzPts val="4200"/>
              <a:buFont typeface="Montserrat Light"/>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65" name="Google Shape;365;p52"/>
          <p:cNvSpPr txBox="1"/>
          <p:nvPr>
            <p:ph idx="10" type="dt"/>
          </p:nvPr>
        </p:nvSpPr>
        <p:spPr>
          <a:xfrm>
            <a:off x="3660963" y="4731381"/>
            <a:ext cx="1647334" cy="341744"/>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 name="Google Shape;366;p52"/>
          <p:cNvSpPr txBox="1"/>
          <p:nvPr>
            <p:ph idx="11" type="ftr"/>
          </p:nvPr>
        </p:nvSpPr>
        <p:spPr>
          <a:xfrm>
            <a:off x="211793" y="4731381"/>
            <a:ext cx="2653873" cy="341744"/>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 name="Google Shape;367;p52"/>
          <p:cNvSpPr txBox="1"/>
          <p:nvPr>
            <p:ph idx="12" type="sldNum"/>
          </p:nvPr>
        </p:nvSpPr>
        <p:spPr>
          <a:xfrm>
            <a:off x="7588527" y="4731381"/>
            <a:ext cx="1348084" cy="341744"/>
          </a:xfrm>
          <a:prstGeom prst="rect">
            <a:avLst/>
          </a:prstGeom>
          <a:noFill/>
          <a:ln>
            <a:noFill/>
          </a:ln>
        </p:spPr>
        <p:txBody>
          <a:bodyPr anchorCtr="0" anchor="ctr" bIns="0" lIns="0" spcFirstLastPara="1" rIns="0" wrap="square" tIns="0">
            <a:noAutofit/>
          </a:bodyPr>
          <a:lstStyle>
            <a:lvl1pPr indent="0" lvl="0" marL="0" algn="r">
              <a:spcBef>
                <a:spcPts val="0"/>
              </a:spcBef>
              <a:buNone/>
              <a:defRPr>
                <a:solidFill>
                  <a:srgbClr val="000000"/>
                </a:solidFill>
              </a:defRPr>
            </a:lvl1pPr>
            <a:lvl2pPr indent="0" lvl="1" marL="0" algn="r">
              <a:spcBef>
                <a:spcPts val="0"/>
              </a:spcBef>
              <a:buNone/>
              <a:defRPr>
                <a:solidFill>
                  <a:srgbClr val="000000"/>
                </a:solidFill>
              </a:defRPr>
            </a:lvl2pPr>
            <a:lvl3pPr indent="0" lvl="2" marL="0" algn="r">
              <a:spcBef>
                <a:spcPts val="0"/>
              </a:spcBef>
              <a:buNone/>
              <a:defRPr>
                <a:solidFill>
                  <a:srgbClr val="000000"/>
                </a:solidFill>
              </a:defRPr>
            </a:lvl3pPr>
            <a:lvl4pPr indent="0" lvl="3" marL="0" algn="r">
              <a:spcBef>
                <a:spcPts val="0"/>
              </a:spcBef>
              <a:buNone/>
              <a:defRPr>
                <a:solidFill>
                  <a:srgbClr val="000000"/>
                </a:solidFill>
              </a:defRPr>
            </a:lvl4pPr>
            <a:lvl5pPr indent="0" lvl="4" marL="0" algn="r">
              <a:spcBef>
                <a:spcPts val="0"/>
              </a:spcBef>
              <a:buNone/>
              <a:defRPr>
                <a:solidFill>
                  <a:srgbClr val="000000"/>
                </a:solidFill>
              </a:defRPr>
            </a:lvl5pPr>
            <a:lvl6pPr indent="0" lvl="5" marL="0" algn="r">
              <a:spcBef>
                <a:spcPts val="0"/>
              </a:spcBef>
              <a:buNone/>
              <a:defRPr>
                <a:solidFill>
                  <a:srgbClr val="000000"/>
                </a:solidFill>
              </a:defRPr>
            </a:lvl6pPr>
            <a:lvl7pPr indent="0" lvl="6" marL="0" algn="r">
              <a:spcBef>
                <a:spcPts val="0"/>
              </a:spcBef>
              <a:buNone/>
              <a:defRPr>
                <a:solidFill>
                  <a:srgbClr val="000000"/>
                </a:solidFill>
              </a:defRPr>
            </a:lvl7pPr>
            <a:lvl8pPr indent="0" lvl="7" marL="0" algn="r">
              <a:spcBef>
                <a:spcPts val="0"/>
              </a:spcBef>
              <a:buNone/>
              <a:defRPr>
                <a:solidFill>
                  <a:srgbClr val="000000"/>
                </a:solidFill>
              </a:defRPr>
            </a:lvl8pPr>
            <a:lvl9pPr indent="0" lvl="8" marL="0" algn="r">
              <a:spcBef>
                <a:spcPts val="0"/>
              </a:spcBef>
              <a:buNone/>
              <a:defRPr>
                <a:solidFill>
                  <a:srgbClr val="000000"/>
                </a:solidFill>
              </a:defRPr>
            </a:lvl9pPr>
          </a:lstStyle>
          <a:p>
            <a:pPr indent="0" lvl="0" marL="0" rtl="0" algn="r">
              <a:spcBef>
                <a:spcPts val="0"/>
              </a:spcBef>
              <a:spcAft>
                <a:spcPts val="0"/>
              </a:spcAft>
              <a:buNone/>
            </a:pPr>
            <a:fld id="{00000000-1234-1234-1234-123412341234}" type="slidenum">
              <a:rPr lang="en-GB"/>
              <a:t>‹#›</a:t>
            </a:fld>
            <a:endParaRPr/>
          </a:p>
        </p:txBody>
      </p:sp>
      <p:sp>
        <p:nvSpPr>
          <p:cNvPr id="368" name="Google Shape;368;p52"/>
          <p:cNvSpPr txBox="1"/>
          <p:nvPr>
            <p:ph idx="1" type="body"/>
          </p:nvPr>
        </p:nvSpPr>
        <p:spPr>
          <a:xfrm>
            <a:off x="207394" y="1678529"/>
            <a:ext cx="2653873" cy="2882756"/>
          </a:xfrm>
          <a:prstGeom prst="rect">
            <a:avLst/>
          </a:prstGeom>
          <a:noFill/>
          <a:ln>
            <a:noFill/>
          </a:ln>
        </p:spPr>
        <p:txBody>
          <a:bodyPr anchorCtr="0" anchor="t" bIns="0" lIns="0" spcFirstLastPara="1" rIns="0" wrap="square" tIns="0">
            <a:noAutofit/>
          </a:bodyPr>
          <a:lstStyle>
            <a:lvl1pPr indent="-342900" lvl="0" marL="457200" algn="l">
              <a:lnSpc>
                <a:spcPct val="100000"/>
              </a:lnSpc>
              <a:spcBef>
                <a:spcPts val="0"/>
              </a:spcBef>
              <a:spcAft>
                <a:spcPts val="0"/>
              </a:spcAft>
              <a:buClr>
                <a:schemeClr val="dk1"/>
              </a:buClr>
              <a:buSzPts val="1800"/>
              <a:buChar char="•"/>
              <a:defRPr/>
            </a:lvl1pPr>
            <a:lvl2pPr indent="-342900" lvl="1" marL="914400" algn="l">
              <a:lnSpc>
                <a:spcPct val="100000"/>
              </a:lnSpc>
              <a:spcBef>
                <a:spcPts val="450"/>
              </a:spcBef>
              <a:spcAft>
                <a:spcPts val="0"/>
              </a:spcAft>
              <a:buClr>
                <a:schemeClr val="dk1"/>
              </a:buClr>
              <a:buSzPts val="1800"/>
              <a:buChar char="•"/>
              <a:defRPr/>
            </a:lvl2pPr>
            <a:lvl3pPr indent="-342900" lvl="2" marL="1371600" algn="l">
              <a:lnSpc>
                <a:spcPct val="100000"/>
              </a:lnSpc>
              <a:spcBef>
                <a:spcPts val="450"/>
              </a:spcBef>
              <a:spcAft>
                <a:spcPts val="0"/>
              </a:spcAft>
              <a:buClr>
                <a:schemeClr val="dk1"/>
              </a:buClr>
              <a:buSzPts val="1800"/>
              <a:buChar char="•"/>
              <a:defRPr/>
            </a:lvl3pPr>
            <a:lvl4pPr indent="-342900" lvl="3" marL="1828800" algn="l">
              <a:lnSpc>
                <a:spcPct val="100000"/>
              </a:lnSpc>
              <a:spcBef>
                <a:spcPts val="450"/>
              </a:spcBef>
              <a:spcAft>
                <a:spcPts val="0"/>
              </a:spcAft>
              <a:buClr>
                <a:schemeClr val="dk1"/>
              </a:buClr>
              <a:buSzPts val="1800"/>
              <a:buChar char="•"/>
              <a:defRPr/>
            </a:lvl4pPr>
            <a:lvl5pPr indent="-342900" lvl="4" marL="2286000" algn="l">
              <a:lnSpc>
                <a:spcPct val="100000"/>
              </a:lnSpc>
              <a:spcBef>
                <a:spcPts val="450"/>
              </a:spcBef>
              <a:spcAft>
                <a:spcPts val="0"/>
              </a:spcAft>
              <a:buClr>
                <a:schemeClr val="dk1"/>
              </a:buClr>
              <a:buSzPts val="1800"/>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and blank">
  <p:cSld name="Text and blank">
    <p:spTree>
      <p:nvGrpSpPr>
        <p:cNvPr id="369" name="Shape 369"/>
        <p:cNvGrpSpPr/>
        <p:nvPr/>
      </p:nvGrpSpPr>
      <p:grpSpPr>
        <a:xfrm>
          <a:off x="0" y="0"/>
          <a:ext cx="0" cy="0"/>
          <a:chOff x="0" y="0"/>
          <a:chExt cx="0" cy="0"/>
        </a:xfrm>
      </p:grpSpPr>
      <p:sp>
        <p:nvSpPr>
          <p:cNvPr id="370" name="Google Shape;370;p53"/>
          <p:cNvSpPr txBox="1"/>
          <p:nvPr>
            <p:ph type="title"/>
          </p:nvPr>
        </p:nvSpPr>
        <p:spPr>
          <a:xfrm>
            <a:off x="211793" y="174078"/>
            <a:ext cx="3893069" cy="994172"/>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71" name="Google Shape;371;p53"/>
          <p:cNvSpPr txBox="1"/>
          <p:nvPr>
            <p:ph idx="10" type="dt"/>
          </p:nvPr>
        </p:nvSpPr>
        <p:spPr>
          <a:xfrm>
            <a:off x="3660963" y="4731381"/>
            <a:ext cx="1647334" cy="341744"/>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2" name="Google Shape;372;p53"/>
          <p:cNvSpPr txBox="1"/>
          <p:nvPr>
            <p:ph idx="11" type="ftr"/>
          </p:nvPr>
        </p:nvSpPr>
        <p:spPr>
          <a:xfrm>
            <a:off x="211793" y="4731381"/>
            <a:ext cx="2653873" cy="341744"/>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3" name="Google Shape;373;p53"/>
          <p:cNvSpPr txBox="1"/>
          <p:nvPr>
            <p:ph idx="12" type="sldNum"/>
          </p:nvPr>
        </p:nvSpPr>
        <p:spPr>
          <a:xfrm>
            <a:off x="7588527" y="4731381"/>
            <a:ext cx="1348084" cy="341744"/>
          </a:xfrm>
          <a:prstGeom prst="rect">
            <a:avLst/>
          </a:prstGeom>
          <a:noFill/>
          <a:ln>
            <a:noFill/>
          </a:ln>
        </p:spPr>
        <p:txBody>
          <a:bodyPr anchorCtr="0" anchor="ctr" bIns="0" lIns="0" spcFirstLastPara="1" rIns="0" wrap="square" tIns="0">
            <a:noAutofit/>
          </a:bodyPr>
          <a:lstStyle>
            <a:lvl1pPr indent="0" lvl="0" marL="0" algn="r">
              <a:spcBef>
                <a:spcPts val="0"/>
              </a:spcBef>
              <a:buNone/>
              <a:defRPr>
                <a:solidFill>
                  <a:srgbClr val="000000"/>
                </a:solidFill>
              </a:defRPr>
            </a:lvl1pPr>
            <a:lvl2pPr indent="0" lvl="1" marL="0" algn="r">
              <a:spcBef>
                <a:spcPts val="0"/>
              </a:spcBef>
              <a:buNone/>
              <a:defRPr>
                <a:solidFill>
                  <a:srgbClr val="000000"/>
                </a:solidFill>
              </a:defRPr>
            </a:lvl2pPr>
            <a:lvl3pPr indent="0" lvl="2" marL="0" algn="r">
              <a:spcBef>
                <a:spcPts val="0"/>
              </a:spcBef>
              <a:buNone/>
              <a:defRPr>
                <a:solidFill>
                  <a:srgbClr val="000000"/>
                </a:solidFill>
              </a:defRPr>
            </a:lvl3pPr>
            <a:lvl4pPr indent="0" lvl="3" marL="0" algn="r">
              <a:spcBef>
                <a:spcPts val="0"/>
              </a:spcBef>
              <a:buNone/>
              <a:defRPr>
                <a:solidFill>
                  <a:srgbClr val="000000"/>
                </a:solidFill>
              </a:defRPr>
            </a:lvl4pPr>
            <a:lvl5pPr indent="0" lvl="4" marL="0" algn="r">
              <a:spcBef>
                <a:spcPts val="0"/>
              </a:spcBef>
              <a:buNone/>
              <a:defRPr>
                <a:solidFill>
                  <a:srgbClr val="000000"/>
                </a:solidFill>
              </a:defRPr>
            </a:lvl5pPr>
            <a:lvl6pPr indent="0" lvl="5" marL="0" algn="r">
              <a:spcBef>
                <a:spcPts val="0"/>
              </a:spcBef>
              <a:buNone/>
              <a:defRPr>
                <a:solidFill>
                  <a:srgbClr val="000000"/>
                </a:solidFill>
              </a:defRPr>
            </a:lvl6pPr>
            <a:lvl7pPr indent="0" lvl="6" marL="0" algn="r">
              <a:spcBef>
                <a:spcPts val="0"/>
              </a:spcBef>
              <a:buNone/>
              <a:defRPr>
                <a:solidFill>
                  <a:srgbClr val="000000"/>
                </a:solidFill>
              </a:defRPr>
            </a:lvl7pPr>
            <a:lvl8pPr indent="0" lvl="7" marL="0" algn="r">
              <a:spcBef>
                <a:spcPts val="0"/>
              </a:spcBef>
              <a:buNone/>
              <a:defRPr>
                <a:solidFill>
                  <a:srgbClr val="000000"/>
                </a:solidFill>
              </a:defRPr>
            </a:lvl8pPr>
            <a:lvl9pPr indent="0" lvl="8" marL="0" algn="r">
              <a:spcBef>
                <a:spcPts val="0"/>
              </a:spcBef>
              <a:buNone/>
              <a:defRPr>
                <a:solidFill>
                  <a:srgbClr val="000000"/>
                </a:solidFill>
              </a:defRPr>
            </a:lvl9pPr>
          </a:lstStyle>
          <a:p>
            <a:pPr indent="0" lvl="0" marL="0" rtl="0" algn="r">
              <a:spcBef>
                <a:spcPts val="0"/>
              </a:spcBef>
              <a:spcAft>
                <a:spcPts val="0"/>
              </a:spcAft>
              <a:buNone/>
            </a:pPr>
            <a:fld id="{00000000-1234-1234-1234-123412341234}" type="slidenum">
              <a:rPr lang="en-GB"/>
              <a:t>‹#›</a:t>
            </a:fld>
            <a:endParaRPr/>
          </a:p>
        </p:txBody>
      </p:sp>
      <p:sp>
        <p:nvSpPr>
          <p:cNvPr id="374" name="Google Shape;374;p53"/>
          <p:cNvSpPr txBox="1"/>
          <p:nvPr>
            <p:ph idx="1" type="body"/>
          </p:nvPr>
        </p:nvSpPr>
        <p:spPr>
          <a:xfrm>
            <a:off x="555528" y="2641626"/>
            <a:ext cx="4062496" cy="424985"/>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1"/>
              </a:buClr>
              <a:buSzPts val="1300"/>
              <a:buNone/>
              <a:defRPr b="1" i="0" sz="1300">
                <a:latin typeface="Montserrat"/>
                <a:ea typeface="Montserrat"/>
                <a:cs typeface="Montserrat"/>
                <a:sym typeface="Montserrat"/>
              </a:defRPr>
            </a:lvl1pPr>
            <a:lvl2pPr indent="-342900" lvl="1" marL="914400" algn="l">
              <a:lnSpc>
                <a:spcPct val="100000"/>
              </a:lnSpc>
              <a:spcBef>
                <a:spcPts val="450"/>
              </a:spcBef>
              <a:spcAft>
                <a:spcPts val="0"/>
              </a:spcAft>
              <a:buClr>
                <a:schemeClr val="dk1"/>
              </a:buClr>
              <a:buSzPts val="1800"/>
              <a:buChar char="•"/>
              <a:defRPr/>
            </a:lvl2pPr>
            <a:lvl3pPr indent="-342900" lvl="2" marL="1371600" algn="l">
              <a:lnSpc>
                <a:spcPct val="100000"/>
              </a:lnSpc>
              <a:spcBef>
                <a:spcPts val="450"/>
              </a:spcBef>
              <a:spcAft>
                <a:spcPts val="0"/>
              </a:spcAft>
              <a:buClr>
                <a:schemeClr val="dk1"/>
              </a:buClr>
              <a:buSzPts val="1800"/>
              <a:buChar char="•"/>
              <a:defRPr/>
            </a:lvl3pPr>
            <a:lvl4pPr indent="-342900" lvl="3" marL="1828800" algn="l">
              <a:lnSpc>
                <a:spcPct val="100000"/>
              </a:lnSpc>
              <a:spcBef>
                <a:spcPts val="450"/>
              </a:spcBef>
              <a:spcAft>
                <a:spcPts val="0"/>
              </a:spcAft>
              <a:buClr>
                <a:schemeClr val="dk1"/>
              </a:buClr>
              <a:buSzPts val="1800"/>
              <a:buChar char="•"/>
              <a:defRPr/>
            </a:lvl4pPr>
            <a:lvl5pPr indent="-342900" lvl="4" marL="2286000" algn="l">
              <a:lnSpc>
                <a:spcPct val="100000"/>
              </a:lnSpc>
              <a:spcBef>
                <a:spcPts val="450"/>
              </a:spcBef>
              <a:spcAft>
                <a:spcPts val="0"/>
              </a:spcAft>
              <a:buClr>
                <a:schemeClr val="dk1"/>
              </a:buClr>
              <a:buSzPts val="1800"/>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375" name="Google Shape;375;p53"/>
          <p:cNvSpPr txBox="1"/>
          <p:nvPr>
            <p:ph idx="2" type="body"/>
          </p:nvPr>
        </p:nvSpPr>
        <p:spPr>
          <a:xfrm>
            <a:off x="555528" y="3378707"/>
            <a:ext cx="4062496" cy="424985"/>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1"/>
              </a:buClr>
              <a:buSzPts val="1300"/>
              <a:buNone/>
              <a:defRPr b="1" i="0" sz="1300">
                <a:latin typeface="Montserrat"/>
                <a:ea typeface="Montserrat"/>
                <a:cs typeface="Montserrat"/>
                <a:sym typeface="Montserrat"/>
              </a:defRPr>
            </a:lvl1pPr>
            <a:lvl2pPr indent="-342900" lvl="1" marL="914400" algn="l">
              <a:lnSpc>
                <a:spcPct val="100000"/>
              </a:lnSpc>
              <a:spcBef>
                <a:spcPts val="450"/>
              </a:spcBef>
              <a:spcAft>
                <a:spcPts val="0"/>
              </a:spcAft>
              <a:buClr>
                <a:schemeClr val="dk1"/>
              </a:buClr>
              <a:buSzPts val="1800"/>
              <a:buChar char="•"/>
              <a:defRPr/>
            </a:lvl2pPr>
            <a:lvl3pPr indent="-342900" lvl="2" marL="1371600" algn="l">
              <a:lnSpc>
                <a:spcPct val="100000"/>
              </a:lnSpc>
              <a:spcBef>
                <a:spcPts val="450"/>
              </a:spcBef>
              <a:spcAft>
                <a:spcPts val="0"/>
              </a:spcAft>
              <a:buClr>
                <a:schemeClr val="dk1"/>
              </a:buClr>
              <a:buSzPts val="1800"/>
              <a:buChar char="•"/>
              <a:defRPr/>
            </a:lvl3pPr>
            <a:lvl4pPr indent="-342900" lvl="3" marL="1828800" algn="l">
              <a:lnSpc>
                <a:spcPct val="100000"/>
              </a:lnSpc>
              <a:spcBef>
                <a:spcPts val="450"/>
              </a:spcBef>
              <a:spcAft>
                <a:spcPts val="0"/>
              </a:spcAft>
              <a:buClr>
                <a:schemeClr val="dk1"/>
              </a:buClr>
              <a:buSzPts val="1800"/>
              <a:buChar char="•"/>
              <a:defRPr/>
            </a:lvl4pPr>
            <a:lvl5pPr indent="-342900" lvl="4" marL="2286000" algn="l">
              <a:lnSpc>
                <a:spcPct val="100000"/>
              </a:lnSpc>
              <a:spcBef>
                <a:spcPts val="450"/>
              </a:spcBef>
              <a:spcAft>
                <a:spcPts val="0"/>
              </a:spcAft>
              <a:buClr>
                <a:schemeClr val="dk1"/>
              </a:buClr>
              <a:buSzPts val="1800"/>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376" name="Google Shape;376;p53"/>
          <p:cNvSpPr txBox="1"/>
          <p:nvPr>
            <p:ph idx="3" type="body"/>
          </p:nvPr>
        </p:nvSpPr>
        <p:spPr>
          <a:xfrm>
            <a:off x="555528" y="4115789"/>
            <a:ext cx="4062496" cy="424985"/>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1"/>
              </a:buClr>
              <a:buSzPts val="1300"/>
              <a:buNone/>
              <a:defRPr b="1" i="0" sz="1300">
                <a:latin typeface="Montserrat"/>
                <a:ea typeface="Montserrat"/>
                <a:cs typeface="Montserrat"/>
                <a:sym typeface="Montserrat"/>
              </a:defRPr>
            </a:lvl1pPr>
            <a:lvl2pPr indent="-342900" lvl="1" marL="914400" algn="l">
              <a:lnSpc>
                <a:spcPct val="100000"/>
              </a:lnSpc>
              <a:spcBef>
                <a:spcPts val="450"/>
              </a:spcBef>
              <a:spcAft>
                <a:spcPts val="0"/>
              </a:spcAft>
              <a:buClr>
                <a:schemeClr val="dk1"/>
              </a:buClr>
              <a:buSzPts val="1800"/>
              <a:buChar char="•"/>
              <a:defRPr/>
            </a:lvl2pPr>
            <a:lvl3pPr indent="-342900" lvl="2" marL="1371600" algn="l">
              <a:lnSpc>
                <a:spcPct val="100000"/>
              </a:lnSpc>
              <a:spcBef>
                <a:spcPts val="450"/>
              </a:spcBef>
              <a:spcAft>
                <a:spcPts val="0"/>
              </a:spcAft>
              <a:buClr>
                <a:schemeClr val="dk1"/>
              </a:buClr>
              <a:buSzPts val="1800"/>
              <a:buChar char="•"/>
              <a:defRPr/>
            </a:lvl3pPr>
            <a:lvl4pPr indent="-342900" lvl="3" marL="1828800" algn="l">
              <a:lnSpc>
                <a:spcPct val="100000"/>
              </a:lnSpc>
              <a:spcBef>
                <a:spcPts val="450"/>
              </a:spcBef>
              <a:spcAft>
                <a:spcPts val="0"/>
              </a:spcAft>
              <a:buClr>
                <a:schemeClr val="dk1"/>
              </a:buClr>
              <a:buSzPts val="1800"/>
              <a:buChar char="•"/>
              <a:defRPr/>
            </a:lvl4pPr>
            <a:lvl5pPr indent="-342900" lvl="4" marL="2286000" algn="l">
              <a:lnSpc>
                <a:spcPct val="100000"/>
              </a:lnSpc>
              <a:spcBef>
                <a:spcPts val="450"/>
              </a:spcBef>
              <a:spcAft>
                <a:spcPts val="0"/>
              </a:spcAft>
              <a:buClr>
                <a:schemeClr val="dk1"/>
              </a:buClr>
              <a:buSzPts val="1800"/>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377" name="Google Shape;377;p53"/>
          <p:cNvSpPr/>
          <p:nvPr/>
        </p:nvSpPr>
        <p:spPr>
          <a:xfrm>
            <a:off x="211792" y="2399860"/>
            <a:ext cx="81102" cy="666750"/>
          </a:xfrm>
          <a:prstGeom prst="rect">
            <a:avLst/>
          </a:prstGeom>
          <a:solidFill>
            <a:schemeClr val="accent1"/>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1013" u="none" cap="none" strike="noStrike">
              <a:solidFill>
                <a:srgbClr val="FFFFFF"/>
              </a:solidFill>
              <a:latin typeface="Montserrat"/>
              <a:ea typeface="Montserrat"/>
              <a:cs typeface="Montserrat"/>
              <a:sym typeface="Montserrat"/>
            </a:endParaRPr>
          </a:p>
        </p:txBody>
      </p:sp>
      <p:sp>
        <p:nvSpPr>
          <p:cNvPr id="378" name="Google Shape;378;p53"/>
          <p:cNvSpPr/>
          <p:nvPr/>
        </p:nvSpPr>
        <p:spPr>
          <a:xfrm>
            <a:off x="211792" y="3136941"/>
            <a:ext cx="81102" cy="666750"/>
          </a:xfrm>
          <a:prstGeom prst="rect">
            <a:avLst/>
          </a:prstGeom>
          <a:solidFill>
            <a:schemeClr val="accent6"/>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1013" u="none" cap="none" strike="noStrike">
              <a:solidFill>
                <a:srgbClr val="FFFFFF"/>
              </a:solidFill>
              <a:latin typeface="Montserrat"/>
              <a:ea typeface="Montserrat"/>
              <a:cs typeface="Montserrat"/>
              <a:sym typeface="Montserrat"/>
            </a:endParaRPr>
          </a:p>
        </p:txBody>
      </p:sp>
      <p:sp>
        <p:nvSpPr>
          <p:cNvPr id="379" name="Google Shape;379;p53"/>
          <p:cNvSpPr/>
          <p:nvPr/>
        </p:nvSpPr>
        <p:spPr>
          <a:xfrm>
            <a:off x="211792" y="3874022"/>
            <a:ext cx="81102" cy="666750"/>
          </a:xfrm>
          <a:prstGeom prst="rect">
            <a:avLst/>
          </a:prstGeom>
          <a:solidFill>
            <a:schemeClr val="accent4"/>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1013" u="none" cap="none" strike="noStrike">
              <a:solidFill>
                <a:srgbClr val="FFFFFF"/>
              </a:solidFill>
              <a:latin typeface="Montserrat"/>
              <a:ea typeface="Montserrat"/>
              <a:cs typeface="Montserrat"/>
              <a:sym typeface="Montserrat"/>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and blank black">
  <p:cSld name="Text and blank black">
    <p:bg>
      <p:bgPr>
        <a:solidFill>
          <a:schemeClr val="dk1"/>
        </a:solidFill>
      </p:bgPr>
    </p:bg>
    <p:spTree>
      <p:nvGrpSpPr>
        <p:cNvPr id="380" name="Shape 380"/>
        <p:cNvGrpSpPr/>
        <p:nvPr/>
      </p:nvGrpSpPr>
      <p:grpSpPr>
        <a:xfrm>
          <a:off x="0" y="0"/>
          <a:ext cx="0" cy="0"/>
          <a:chOff x="0" y="0"/>
          <a:chExt cx="0" cy="0"/>
        </a:xfrm>
      </p:grpSpPr>
      <p:sp>
        <p:nvSpPr>
          <p:cNvPr id="381" name="Google Shape;381;p54"/>
          <p:cNvSpPr txBox="1"/>
          <p:nvPr>
            <p:ph type="title"/>
          </p:nvPr>
        </p:nvSpPr>
        <p:spPr>
          <a:xfrm>
            <a:off x="211793" y="174078"/>
            <a:ext cx="3893069" cy="994172"/>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lt1"/>
              </a:buClr>
              <a:buSzPts val="4200"/>
              <a:buFont typeface="Montserrat Light"/>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82" name="Google Shape;382;p54"/>
          <p:cNvSpPr txBox="1"/>
          <p:nvPr>
            <p:ph idx="10" type="dt"/>
          </p:nvPr>
        </p:nvSpPr>
        <p:spPr>
          <a:xfrm>
            <a:off x="3660963" y="4731381"/>
            <a:ext cx="1647334" cy="341744"/>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 name="Google Shape;383;p54"/>
          <p:cNvSpPr txBox="1"/>
          <p:nvPr>
            <p:ph idx="11" type="ftr"/>
          </p:nvPr>
        </p:nvSpPr>
        <p:spPr>
          <a:xfrm>
            <a:off x="211793" y="4731381"/>
            <a:ext cx="2653873" cy="341744"/>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 name="Google Shape;384;p54"/>
          <p:cNvSpPr txBox="1"/>
          <p:nvPr>
            <p:ph idx="12" type="sldNum"/>
          </p:nvPr>
        </p:nvSpPr>
        <p:spPr>
          <a:xfrm>
            <a:off x="7588527" y="4731381"/>
            <a:ext cx="1348084" cy="341744"/>
          </a:xfrm>
          <a:prstGeom prst="rect">
            <a:avLst/>
          </a:prstGeom>
          <a:noFill/>
          <a:ln>
            <a:noFill/>
          </a:ln>
        </p:spPr>
        <p:txBody>
          <a:bodyPr anchorCtr="0" anchor="ctr" bIns="0" lIns="0" spcFirstLastPara="1" rIns="0" wrap="square" tIns="0">
            <a:noAutofit/>
          </a:bodyPr>
          <a:lstStyle>
            <a:lvl1pPr indent="0" lvl="0" marL="0" algn="r">
              <a:spcBef>
                <a:spcPts val="0"/>
              </a:spcBef>
              <a:buNone/>
              <a:defRPr b="1" i="0" sz="600" u="none" cap="none" strike="noStrike">
                <a:solidFill>
                  <a:srgbClr val="FFFFFF"/>
                </a:solidFill>
                <a:latin typeface="Montserrat"/>
                <a:ea typeface="Montserrat"/>
                <a:cs typeface="Montserrat"/>
                <a:sym typeface="Montserrat"/>
              </a:defRPr>
            </a:lvl1pPr>
            <a:lvl2pPr indent="0" lvl="1" marL="0" algn="r">
              <a:spcBef>
                <a:spcPts val="0"/>
              </a:spcBef>
              <a:buNone/>
              <a:defRPr b="1" i="0" sz="600" u="none" cap="none" strike="noStrike">
                <a:solidFill>
                  <a:srgbClr val="FFFFFF"/>
                </a:solidFill>
                <a:latin typeface="Montserrat"/>
                <a:ea typeface="Montserrat"/>
                <a:cs typeface="Montserrat"/>
                <a:sym typeface="Montserrat"/>
              </a:defRPr>
            </a:lvl2pPr>
            <a:lvl3pPr indent="0" lvl="2" marL="0" algn="r">
              <a:spcBef>
                <a:spcPts val="0"/>
              </a:spcBef>
              <a:buNone/>
              <a:defRPr b="1" i="0" sz="600" u="none" cap="none" strike="noStrike">
                <a:solidFill>
                  <a:srgbClr val="FFFFFF"/>
                </a:solidFill>
                <a:latin typeface="Montserrat"/>
                <a:ea typeface="Montserrat"/>
                <a:cs typeface="Montserrat"/>
                <a:sym typeface="Montserrat"/>
              </a:defRPr>
            </a:lvl3pPr>
            <a:lvl4pPr indent="0" lvl="3" marL="0" algn="r">
              <a:spcBef>
                <a:spcPts val="0"/>
              </a:spcBef>
              <a:buNone/>
              <a:defRPr b="1" i="0" sz="600" u="none" cap="none" strike="noStrike">
                <a:solidFill>
                  <a:srgbClr val="FFFFFF"/>
                </a:solidFill>
                <a:latin typeface="Montserrat"/>
                <a:ea typeface="Montserrat"/>
                <a:cs typeface="Montserrat"/>
                <a:sym typeface="Montserrat"/>
              </a:defRPr>
            </a:lvl4pPr>
            <a:lvl5pPr indent="0" lvl="4" marL="0" algn="r">
              <a:spcBef>
                <a:spcPts val="0"/>
              </a:spcBef>
              <a:buNone/>
              <a:defRPr b="1" i="0" sz="600" u="none" cap="none" strike="noStrike">
                <a:solidFill>
                  <a:srgbClr val="FFFFFF"/>
                </a:solidFill>
                <a:latin typeface="Montserrat"/>
                <a:ea typeface="Montserrat"/>
                <a:cs typeface="Montserrat"/>
                <a:sym typeface="Montserrat"/>
              </a:defRPr>
            </a:lvl5pPr>
            <a:lvl6pPr indent="0" lvl="5" marL="0" algn="r">
              <a:spcBef>
                <a:spcPts val="0"/>
              </a:spcBef>
              <a:buNone/>
              <a:defRPr b="1" i="0" sz="600" u="none" cap="none" strike="noStrike">
                <a:solidFill>
                  <a:srgbClr val="FFFFFF"/>
                </a:solidFill>
                <a:latin typeface="Montserrat"/>
                <a:ea typeface="Montserrat"/>
                <a:cs typeface="Montserrat"/>
                <a:sym typeface="Montserrat"/>
              </a:defRPr>
            </a:lvl6pPr>
            <a:lvl7pPr indent="0" lvl="6" marL="0" algn="r">
              <a:spcBef>
                <a:spcPts val="0"/>
              </a:spcBef>
              <a:buNone/>
              <a:defRPr b="1" i="0" sz="600" u="none" cap="none" strike="noStrike">
                <a:solidFill>
                  <a:srgbClr val="FFFFFF"/>
                </a:solidFill>
                <a:latin typeface="Montserrat"/>
                <a:ea typeface="Montserrat"/>
                <a:cs typeface="Montserrat"/>
                <a:sym typeface="Montserrat"/>
              </a:defRPr>
            </a:lvl7pPr>
            <a:lvl8pPr indent="0" lvl="7" marL="0" algn="r">
              <a:spcBef>
                <a:spcPts val="0"/>
              </a:spcBef>
              <a:buNone/>
              <a:defRPr b="1" i="0" sz="600" u="none" cap="none" strike="noStrike">
                <a:solidFill>
                  <a:srgbClr val="FFFFFF"/>
                </a:solidFill>
                <a:latin typeface="Montserrat"/>
                <a:ea typeface="Montserrat"/>
                <a:cs typeface="Montserrat"/>
                <a:sym typeface="Montserrat"/>
              </a:defRPr>
            </a:lvl8pPr>
            <a:lvl9pPr indent="0" lvl="8" marL="0" algn="r">
              <a:spcBef>
                <a:spcPts val="0"/>
              </a:spcBef>
              <a:buNone/>
              <a:defRPr b="1" i="0" sz="600" u="none" cap="none" strike="noStrike">
                <a:solidFill>
                  <a:srgbClr val="FFFFFF"/>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GB"/>
              <a:t>‹#›</a:t>
            </a:fld>
            <a:endParaRPr/>
          </a:p>
        </p:txBody>
      </p:sp>
      <p:sp>
        <p:nvSpPr>
          <p:cNvPr id="385" name="Google Shape;385;p54"/>
          <p:cNvSpPr txBox="1"/>
          <p:nvPr>
            <p:ph idx="1" type="body"/>
          </p:nvPr>
        </p:nvSpPr>
        <p:spPr>
          <a:xfrm>
            <a:off x="555528" y="2641626"/>
            <a:ext cx="4062496" cy="424985"/>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lt1"/>
              </a:buClr>
              <a:buSzPts val="1300"/>
              <a:buNone/>
              <a:defRPr b="1" i="0" sz="1300">
                <a:solidFill>
                  <a:schemeClr val="lt1"/>
                </a:solidFill>
                <a:latin typeface="Montserrat"/>
                <a:ea typeface="Montserrat"/>
                <a:cs typeface="Montserrat"/>
                <a:sym typeface="Montserrat"/>
              </a:defRPr>
            </a:lvl1pPr>
            <a:lvl2pPr indent="-342900" lvl="1" marL="914400" algn="l">
              <a:lnSpc>
                <a:spcPct val="100000"/>
              </a:lnSpc>
              <a:spcBef>
                <a:spcPts val="450"/>
              </a:spcBef>
              <a:spcAft>
                <a:spcPts val="0"/>
              </a:spcAft>
              <a:buClr>
                <a:schemeClr val="dk1"/>
              </a:buClr>
              <a:buSzPts val="1800"/>
              <a:buChar char="•"/>
              <a:defRPr/>
            </a:lvl2pPr>
            <a:lvl3pPr indent="-342900" lvl="2" marL="1371600" algn="l">
              <a:lnSpc>
                <a:spcPct val="100000"/>
              </a:lnSpc>
              <a:spcBef>
                <a:spcPts val="450"/>
              </a:spcBef>
              <a:spcAft>
                <a:spcPts val="0"/>
              </a:spcAft>
              <a:buClr>
                <a:schemeClr val="dk1"/>
              </a:buClr>
              <a:buSzPts val="1800"/>
              <a:buChar char="•"/>
              <a:defRPr/>
            </a:lvl3pPr>
            <a:lvl4pPr indent="-342900" lvl="3" marL="1828800" algn="l">
              <a:lnSpc>
                <a:spcPct val="100000"/>
              </a:lnSpc>
              <a:spcBef>
                <a:spcPts val="450"/>
              </a:spcBef>
              <a:spcAft>
                <a:spcPts val="0"/>
              </a:spcAft>
              <a:buClr>
                <a:schemeClr val="dk1"/>
              </a:buClr>
              <a:buSzPts val="1800"/>
              <a:buChar char="•"/>
              <a:defRPr/>
            </a:lvl4pPr>
            <a:lvl5pPr indent="-342900" lvl="4" marL="2286000" algn="l">
              <a:lnSpc>
                <a:spcPct val="100000"/>
              </a:lnSpc>
              <a:spcBef>
                <a:spcPts val="450"/>
              </a:spcBef>
              <a:spcAft>
                <a:spcPts val="0"/>
              </a:spcAft>
              <a:buClr>
                <a:schemeClr val="dk1"/>
              </a:buClr>
              <a:buSzPts val="1800"/>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386" name="Google Shape;386;p54"/>
          <p:cNvSpPr txBox="1"/>
          <p:nvPr>
            <p:ph idx="2" type="body"/>
          </p:nvPr>
        </p:nvSpPr>
        <p:spPr>
          <a:xfrm>
            <a:off x="555528" y="3378707"/>
            <a:ext cx="4062496" cy="424985"/>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lt1"/>
              </a:buClr>
              <a:buSzPts val="1300"/>
              <a:buNone/>
              <a:defRPr b="1" i="0" sz="1300">
                <a:solidFill>
                  <a:schemeClr val="lt1"/>
                </a:solidFill>
                <a:latin typeface="Montserrat"/>
                <a:ea typeface="Montserrat"/>
                <a:cs typeface="Montserrat"/>
                <a:sym typeface="Montserrat"/>
              </a:defRPr>
            </a:lvl1pPr>
            <a:lvl2pPr indent="-342900" lvl="1" marL="914400" algn="l">
              <a:lnSpc>
                <a:spcPct val="100000"/>
              </a:lnSpc>
              <a:spcBef>
                <a:spcPts val="450"/>
              </a:spcBef>
              <a:spcAft>
                <a:spcPts val="0"/>
              </a:spcAft>
              <a:buClr>
                <a:schemeClr val="dk1"/>
              </a:buClr>
              <a:buSzPts val="1800"/>
              <a:buChar char="•"/>
              <a:defRPr/>
            </a:lvl2pPr>
            <a:lvl3pPr indent="-342900" lvl="2" marL="1371600" algn="l">
              <a:lnSpc>
                <a:spcPct val="100000"/>
              </a:lnSpc>
              <a:spcBef>
                <a:spcPts val="450"/>
              </a:spcBef>
              <a:spcAft>
                <a:spcPts val="0"/>
              </a:spcAft>
              <a:buClr>
                <a:schemeClr val="dk1"/>
              </a:buClr>
              <a:buSzPts val="1800"/>
              <a:buChar char="•"/>
              <a:defRPr/>
            </a:lvl3pPr>
            <a:lvl4pPr indent="-342900" lvl="3" marL="1828800" algn="l">
              <a:lnSpc>
                <a:spcPct val="100000"/>
              </a:lnSpc>
              <a:spcBef>
                <a:spcPts val="450"/>
              </a:spcBef>
              <a:spcAft>
                <a:spcPts val="0"/>
              </a:spcAft>
              <a:buClr>
                <a:schemeClr val="dk1"/>
              </a:buClr>
              <a:buSzPts val="1800"/>
              <a:buChar char="•"/>
              <a:defRPr/>
            </a:lvl4pPr>
            <a:lvl5pPr indent="-342900" lvl="4" marL="2286000" algn="l">
              <a:lnSpc>
                <a:spcPct val="100000"/>
              </a:lnSpc>
              <a:spcBef>
                <a:spcPts val="450"/>
              </a:spcBef>
              <a:spcAft>
                <a:spcPts val="0"/>
              </a:spcAft>
              <a:buClr>
                <a:schemeClr val="dk1"/>
              </a:buClr>
              <a:buSzPts val="1800"/>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387" name="Google Shape;387;p54"/>
          <p:cNvSpPr txBox="1"/>
          <p:nvPr>
            <p:ph idx="3" type="body"/>
          </p:nvPr>
        </p:nvSpPr>
        <p:spPr>
          <a:xfrm>
            <a:off x="555528" y="4115789"/>
            <a:ext cx="4062496" cy="424985"/>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lt1"/>
              </a:buClr>
              <a:buSzPts val="1300"/>
              <a:buNone/>
              <a:defRPr b="1" i="0" sz="1300">
                <a:solidFill>
                  <a:schemeClr val="lt1"/>
                </a:solidFill>
                <a:latin typeface="Montserrat"/>
                <a:ea typeface="Montserrat"/>
                <a:cs typeface="Montserrat"/>
                <a:sym typeface="Montserrat"/>
              </a:defRPr>
            </a:lvl1pPr>
            <a:lvl2pPr indent="-342900" lvl="1" marL="914400" algn="l">
              <a:lnSpc>
                <a:spcPct val="100000"/>
              </a:lnSpc>
              <a:spcBef>
                <a:spcPts val="450"/>
              </a:spcBef>
              <a:spcAft>
                <a:spcPts val="0"/>
              </a:spcAft>
              <a:buClr>
                <a:schemeClr val="dk1"/>
              </a:buClr>
              <a:buSzPts val="1800"/>
              <a:buChar char="•"/>
              <a:defRPr/>
            </a:lvl2pPr>
            <a:lvl3pPr indent="-342900" lvl="2" marL="1371600" algn="l">
              <a:lnSpc>
                <a:spcPct val="100000"/>
              </a:lnSpc>
              <a:spcBef>
                <a:spcPts val="450"/>
              </a:spcBef>
              <a:spcAft>
                <a:spcPts val="0"/>
              </a:spcAft>
              <a:buClr>
                <a:schemeClr val="dk1"/>
              </a:buClr>
              <a:buSzPts val="1800"/>
              <a:buChar char="•"/>
              <a:defRPr/>
            </a:lvl3pPr>
            <a:lvl4pPr indent="-342900" lvl="3" marL="1828800" algn="l">
              <a:lnSpc>
                <a:spcPct val="100000"/>
              </a:lnSpc>
              <a:spcBef>
                <a:spcPts val="450"/>
              </a:spcBef>
              <a:spcAft>
                <a:spcPts val="0"/>
              </a:spcAft>
              <a:buClr>
                <a:schemeClr val="dk1"/>
              </a:buClr>
              <a:buSzPts val="1800"/>
              <a:buChar char="•"/>
              <a:defRPr/>
            </a:lvl4pPr>
            <a:lvl5pPr indent="-342900" lvl="4" marL="2286000" algn="l">
              <a:lnSpc>
                <a:spcPct val="100000"/>
              </a:lnSpc>
              <a:spcBef>
                <a:spcPts val="450"/>
              </a:spcBef>
              <a:spcAft>
                <a:spcPts val="0"/>
              </a:spcAft>
              <a:buClr>
                <a:schemeClr val="dk1"/>
              </a:buClr>
              <a:buSzPts val="1800"/>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388" name="Google Shape;388;p54"/>
          <p:cNvSpPr/>
          <p:nvPr/>
        </p:nvSpPr>
        <p:spPr>
          <a:xfrm>
            <a:off x="211792" y="2399860"/>
            <a:ext cx="81102" cy="666750"/>
          </a:xfrm>
          <a:prstGeom prst="rect">
            <a:avLst/>
          </a:prstGeom>
          <a:solidFill>
            <a:schemeClr val="accent1"/>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1013" u="none" cap="none" strike="noStrike">
              <a:solidFill>
                <a:srgbClr val="FFFFFF"/>
              </a:solidFill>
              <a:latin typeface="Montserrat"/>
              <a:ea typeface="Montserrat"/>
              <a:cs typeface="Montserrat"/>
              <a:sym typeface="Montserrat"/>
            </a:endParaRPr>
          </a:p>
        </p:txBody>
      </p:sp>
      <p:sp>
        <p:nvSpPr>
          <p:cNvPr id="389" name="Google Shape;389;p54"/>
          <p:cNvSpPr/>
          <p:nvPr/>
        </p:nvSpPr>
        <p:spPr>
          <a:xfrm>
            <a:off x="211792" y="3136941"/>
            <a:ext cx="81102" cy="666750"/>
          </a:xfrm>
          <a:prstGeom prst="rect">
            <a:avLst/>
          </a:prstGeom>
          <a:solidFill>
            <a:schemeClr val="accent1"/>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1013" u="none" cap="none" strike="noStrike">
              <a:solidFill>
                <a:srgbClr val="FFFFFF"/>
              </a:solidFill>
              <a:latin typeface="Montserrat"/>
              <a:ea typeface="Montserrat"/>
              <a:cs typeface="Montserrat"/>
              <a:sym typeface="Montserrat"/>
            </a:endParaRPr>
          </a:p>
        </p:txBody>
      </p:sp>
      <p:sp>
        <p:nvSpPr>
          <p:cNvPr id="390" name="Google Shape;390;p54"/>
          <p:cNvSpPr/>
          <p:nvPr/>
        </p:nvSpPr>
        <p:spPr>
          <a:xfrm>
            <a:off x="211792" y="3874022"/>
            <a:ext cx="81102" cy="666750"/>
          </a:xfrm>
          <a:prstGeom prst="rect">
            <a:avLst/>
          </a:prstGeom>
          <a:solidFill>
            <a:schemeClr val="accent1"/>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1013" u="none" cap="none" strike="noStrike">
              <a:solidFill>
                <a:srgbClr val="FFFFFF"/>
              </a:solidFill>
              <a:latin typeface="Montserrat"/>
              <a:ea typeface="Montserrat"/>
              <a:cs typeface="Montserrat"/>
              <a:sym typeface="Montserrat"/>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ck split">
  <p:cSld name="Black split">
    <p:spTree>
      <p:nvGrpSpPr>
        <p:cNvPr id="391" name="Shape 391"/>
        <p:cNvGrpSpPr/>
        <p:nvPr/>
      </p:nvGrpSpPr>
      <p:grpSpPr>
        <a:xfrm>
          <a:off x="0" y="0"/>
          <a:ext cx="0" cy="0"/>
          <a:chOff x="0" y="0"/>
          <a:chExt cx="0" cy="0"/>
        </a:xfrm>
      </p:grpSpPr>
      <p:sp>
        <p:nvSpPr>
          <p:cNvPr id="392" name="Google Shape;392;p55"/>
          <p:cNvSpPr/>
          <p:nvPr/>
        </p:nvSpPr>
        <p:spPr>
          <a:xfrm>
            <a:off x="4572000" y="0"/>
            <a:ext cx="4572000" cy="5143500"/>
          </a:xfrm>
          <a:prstGeom prst="rect">
            <a:avLst/>
          </a:prstGeom>
          <a:solidFill>
            <a:schemeClr val="dk1"/>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1013" u="none" cap="none" strike="noStrike">
              <a:solidFill>
                <a:srgbClr val="FFFFFF"/>
              </a:solidFill>
              <a:latin typeface="Montserrat"/>
              <a:ea typeface="Montserrat"/>
              <a:cs typeface="Montserrat"/>
              <a:sym typeface="Montserrat"/>
            </a:endParaRPr>
          </a:p>
        </p:txBody>
      </p:sp>
      <p:sp>
        <p:nvSpPr>
          <p:cNvPr id="393" name="Google Shape;393;p55"/>
          <p:cNvSpPr txBox="1"/>
          <p:nvPr>
            <p:ph type="title"/>
          </p:nvPr>
        </p:nvSpPr>
        <p:spPr>
          <a:xfrm>
            <a:off x="211792" y="174078"/>
            <a:ext cx="4360208" cy="994172"/>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94" name="Google Shape;394;p55"/>
          <p:cNvSpPr txBox="1"/>
          <p:nvPr>
            <p:ph idx="10" type="dt"/>
          </p:nvPr>
        </p:nvSpPr>
        <p:spPr>
          <a:xfrm>
            <a:off x="3660963" y="4731381"/>
            <a:ext cx="1647334" cy="341744"/>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 name="Google Shape;395;p55"/>
          <p:cNvSpPr txBox="1"/>
          <p:nvPr>
            <p:ph idx="11" type="ftr"/>
          </p:nvPr>
        </p:nvSpPr>
        <p:spPr>
          <a:xfrm>
            <a:off x="211793" y="4731381"/>
            <a:ext cx="2653873" cy="341744"/>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 name="Google Shape;396;p55"/>
          <p:cNvSpPr txBox="1"/>
          <p:nvPr>
            <p:ph idx="12" type="sldNum"/>
          </p:nvPr>
        </p:nvSpPr>
        <p:spPr>
          <a:xfrm>
            <a:off x="7588527" y="4731381"/>
            <a:ext cx="1348084" cy="341744"/>
          </a:xfrm>
          <a:prstGeom prst="rect">
            <a:avLst/>
          </a:prstGeom>
          <a:noFill/>
          <a:ln>
            <a:noFill/>
          </a:ln>
        </p:spPr>
        <p:txBody>
          <a:bodyPr anchorCtr="0" anchor="ctr" bIns="0" lIns="0" spcFirstLastPara="1" rIns="0" wrap="square" tIns="0">
            <a:noAutofit/>
          </a:bodyPr>
          <a:lstStyle>
            <a:lvl1pPr indent="0" lvl="0" marL="0" algn="r">
              <a:spcBef>
                <a:spcPts val="0"/>
              </a:spcBef>
              <a:buNone/>
              <a:defRPr b="1" i="0" sz="600" u="none" cap="none" strike="noStrike">
                <a:solidFill>
                  <a:schemeClr val="lt1"/>
                </a:solidFill>
                <a:latin typeface="Montserrat"/>
                <a:ea typeface="Montserrat"/>
                <a:cs typeface="Montserrat"/>
                <a:sym typeface="Montserrat"/>
              </a:defRPr>
            </a:lvl1pPr>
            <a:lvl2pPr indent="0" lvl="1" marL="0" algn="r">
              <a:spcBef>
                <a:spcPts val="0"/>
              </a:spcBef>
              <a:buNone/>
              <a:defRPr b="1" i="0" sz="600" u="none" cap="none" strike="noStrike">
                <a:solidFill>
                  <a:schemeClr val="lt1"/>
                </a:solidFill>
                <a:latin typeface="Montserrat"/>
                <a:ea typeface="Montserrat"/>
                <a:cs typeface="Montserrat"/>
                <a:sym typeface="Montserrat"/>
              </a:defRPr>
            </a:lvl2pPr>
            <a:lvl3pPr indent="0" lvl="2" marL="0" algn="r">
              <a:spcBef>
                <a:spcPts val="0"/>
              </a:spcBef>
              <a:buNone/>
              <a:defRPr b="1" i="0" sz="600" u="none" cap="none" strike="noStrike">
                <a:solidFill>
                  <a:schemeClr val="lt1"/>
                </a:solidFill>
                <a:latin typeface="Montserrat"/>
                <a:ea typeface="Montserrat"/>
                <a:cs typeface="Montserrat"/>
                <a:sym typeface="Montserrat"/>
              </a:defRPr>
            </a:lvl3pPr>
            <a:lvl4pPr indent="0" lvl="3" marL="0" algn="r">
              <a:spcBef>
                <a:spcPts val="0"/>
              </a:spcBef>
              <a:buNone/>
              <a:defRPr b="1" i="0" sz="600" u="none" cap="none" strike="noStrike">
                <a:solidFill>
                  <a:schemeClr val="lt1"/>
                </a:solidFill>
                <a:latin typeface="Montserrat"/>
                <a:ea typeface="Montserrat"/>
                <a:cs typeface="Montserrat"/>
                <a:sym typeface="Montserrat"/>
              </a:defRPr>
            </a:lvl4pPr>
            <a:lvl5pPr indent="0" lvl="4" marL="0" algn="r">
              <a:spcBef>
                <a:spcPts val="0"/>
              </a:spcBef>
              <a:buNone/>
              <a:defRPr b="1" i="0" sz="600" u="none" cap="none" strike="noStrike">
                <a:solidFill>
                  <a:schemeClr val="lt1"/>
                </a:solidFill>
                <a:latin typeface="Montserrat"/>
                <a:ea typeface="Montserrat"/>
                <a:cs typeface="Montserrat"/>
                <a:sym typeface="Montserrat"/>
              </a:defRPr>
            </a:lvl5pPr>
            <a:lvl6pPr indent="0" lvl="5" marL="0" algn="r">
              <a:spcBef>
                <a:spcPts val="0"/>
              </a:spcBef>
              <a:buNone/>
              <a:defRPr b="1" i="0" sz="600" u="none" cap="none" strike="noStrike">
                <a:solidFill>
                  <a:schemeClr val="lt1"/>
                </a:solidFill>
                <a:latin typeface="Montserrat"/>
                <a:ea typeface="Montserrat"/>
                <a:cs typeface="Montserrat"/>
                <a:sym typeface="Montserrat"/>
              </a:defRPr>
            </a:lvl6pPr>
            <a:lvl7pPr indent="0" lvl="6" marL="0" algn="r">
              <a:spcBef>
                <a:spcPts val="0"/>
              </a:spcBef>
              <a:buNone/>
              <a:defRPr b="1" i="0" sz="600" u="none" cap="none" strike="noStrike">
                <a:solidFill>
                  <a:schemeClr val="lt1"/>
                </a:solidFill>
                <a:latin typeface="Montserrat"/>
                <a:ea typeface="Montserrat"/>
                <a:cs typeface="Montserrat"/>
                <a:sym typeface="Montserrat"/>
              </a:defRPr>
            </a:lvl7pPr>
            <a:lvl8pPr indent="0" lvl="7" marL="0" algn="r">
              <a:spcBef>
                <a:spcPts val="0"/>
              </a:spcBef>
              <a:buNone/>
              <a:defRPr b="1" i="0" sz="600" u="none" cap="none" strike="noStrike">
                <a:solidFill>
                  <a:schemeClr val="lt1"/>
                </a:solidFill>
                <a:latin typeface="Montserrat"/>
                <a:ea typeface="Montserrat"/>
                <a:cs typeface="Montserrat"/>
                <a:sym typeface="Montserrat"/>
              </a:defRPr>
            </a:lvl8pPr>
            <a:lvl9pPr indent="0" lvl="8" marL="0" algn="r">
              <a:spcBef>
                <a:spcPts val="0"/>
              </a:spcBef>
              <a:buNone/>
              <a:defRPr b="1" i="0" sz="600" u="none" cap="none" strike="noStrike">
                <a:solidFill>
                  <a:schemeClr val="lt1"/>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Information graphics">
  <p:cSld name="1_Information graphics">
    <p:bg>
      <p:bgPr>
        <a:solidFill>
          <a:schemeClr val="dk1"/>
        </a:solidFill>
      </p:bgPr>
    </p:bg>
    <p:spTree>
      <p:nvGrpSpPr>
        <p:cNvPr id="397" name="Shape 397"/>
        <p:cNvGrpSpPr/>
        <p:nvPr/>
      </p:nvGrpSpPr>
      <p:grpSpPr>
        <a:xfrm>
          <a:off x="0" y="0"/>
          <a:ext cx="0" cy="0"/>
          <a:chOff x="0" y="0"/>
          <a:chExt cx="0" cy="0"/>
        </a:xfrm>
      </p:grpSpPr>
      <p:sp>
        <p:nvSpPr>
          <p:cNvPr id="398" name="Google Shape;398;p56"/>
          <p:cNvSpPr/>
          <p:nvPr/>
        </p:nvSpPr>
        <p:spPr>
          <a:xfrm>
            <a:off x="4526281" y="0"/>
            <a:ext cx="4617721" cy="5143500"/>
          </a:xfrm>
          <a:prstGeom prst="rect">
            <a:avLst/>
          </a:prstGeom>
          <a:solidFill>
            <a:schemeClr val="lt2"/>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1013" u="none" cap="none" strike="noStrike">
              <a:solidFill>
                <a:srgbClr val="FFFFFF"/>
              </a:solidFill>
              <a:latin typeface="Montserrat"/>
              <a:ea typeface="Montserrat"/>
              <a:cs typeface="Montserrat"/>
              <a:sym typeface="Montserrat"/>
            </a:endParaRPr>
          </a:p>
        </p:txBody>
      </p:sp>
      <p:sp>
        <p:nvSpPr>
          <p:cNvPr id="399" name="Google Shape;399;p56"/>
          <p:cNvSpPr txBox="1"/>
          <p:nvPr>
            <p:ph type="title"/>
          </p:nvPr>
        </p:nvSpPr>
        <p:spPr>
          <a:xfrm>
            <a:off x="211793" y="174078"/>
            <a:ext cx="3705939" cy="994172"/>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lt1"/>
              </a:buClr>
              <a:buSzPts val="4200"/>
              <a:buFont typeface="Montserrat Light"/>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00" name="Google Shape;400;p56"/>
          <p:cNvSpPr txBox="1"/>
          <p:nvPr>
            <p:ph idx="10" type="dt"/>
          </p:nvPr>
        </p:nvSpPr>
        <p:spPr>
          <a:xfrm>
            <a:off x="3660963" y="4731381"/>
            <a:ext cx="1647334" cy="341744"/>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1" name="Google Shape;401;p56"/>
          <p:cNvSpPr txBox="1"/>
          <p:nvPr>
            <p:ph idx="11" type="ftr"/>
          </p:nvPr>
        </p:nvSpPr>
        <p:spPr>
          <a:xfrm>
            <a:off x="211793" y="4731381"/>
            <a:ext cx="2653873" cy="341744"/>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2" name="Google Shape;402;p56"/>
          <p:cNvSpPr txBox="1"/>
          <p:nvPr>
            <p:ph idx="12" type="sldNum"/>
          </p:nvPr>
        </p:nvSpPr>
        <p:spPr>
          <a:xfrm>
            <a:off x="7588527" y="4731381"/>
            <a:ext cx="1348084" cy="341744"/>
          </a:xfrm>
          <a:prstGeom prst="rect">
            <a:avLst/>
          </a:prstGeom>
          <a:noFill/>
          <a:ln>
            <a:noFill/>
          </a:ln>
        </p:spPr>
        <p:txBody>
          <a:bodyPr anchorCtr="0" anchor="ctr" bIns="0" lIns="0" spcFirstLastPara="1" rIns="0" wrap="square" tIns="0">
            <a:noAutofit/>
          </a:bodyPr>
          <a:lstStyle>
            <a:lvl1pPr indent="0" lvl="0" marL="0" algn="r">
              <a:spcBef>
                <a:spcPts val="0"/>
              </a:spcBef>
              <a:buNone/>
              <a:defRPr>
                <a:solidFill>
                  <a:srgbClr val="000000"/>
                </a:solidFill>
              </a:defRPr>
            </a:lvl1pPr>
            <a:lvl2pPr indent="0" lvl="1" marL="0" algn="r">
              <a:spcBef>
                <a:spcPts val="0"/>
              </a:spcBef>
              <a:buNone/>
              <a:defRPr>
                <a:solidFill>
                  <a:srgbClr val="000000"/>
                </a:solidFill>
              </a:defRPr>
            </a:lvl2pPr>
            <a:lvl3pPr indent="0" lvl="2" marL="0" algn="r">
              <a:spcBef>
                <a:spcPts val="0"/>
              </a:spcBef>
              <a:buNone/>
              <a:defRPr>
                <a:solidFill>
                  <a:srgbClr val="000000"/>
                </a:solidFill>
              </a:defRPr>
            </a:lvl3pPr>
            <a:lvl4pPr indent="0" lvl="3" marL="0" algn="r">
              <a:spcBef>
                <a:spcPts val="0"/>
              </a:spcBef>
              <a:buNone/>
              <a:defRPr>
                <a:solidFill>
                  <a:srgbClr val="000000"/>
                </a:solidFill>
              </a:defRPr>
            </a:lvl4pPr>
            <a:lvl5pPr indent="0" lvl="4" marL="0" algn="r">
              <a:spcBef>
                <a:spcPts val="0"/>
              </a:spcBef>
              <a:buNone/>
              <a:defRPr>
                <a:solidFill>
                  <a:srgbClr val="000000"/>
                </a:solidFill>
              </a:defRPr>
            </a:lvl5pPr>
            <a:lvl6pPr indent="0" lvl="5" marL="0" algn="r">
              <a:spcBef>
                <a:spcPts val="0"/>
              </a:spcBef>
              <a:buNone/>
              <a:defRPr>
                <a:solidFill>
                  <a:srgbClr val="000000"/>
                </a:solidFill>
              </a:defRPr>
            </a:lvl6pPr>
            <a:lvl7pPr indent="0" lvl="6" marL="0" algn="r">
              <a:spcBef>
                <a:spcPts val="0"/>
              </a:spcBef>
              <a:buNone/>
              <a:defRPr>
                <a:solidFill>
                  <a:srgbClr val="000000"/>
                </a:solidFill>
              </a:defRPr>
            </a:lvl7pPr>
            <a:lvl8pPr indent="0" lvl="7" marL="0" algn="r">
              <a:spcBef>
                <a:spcPts val="0"/>
              </a:spcBef>
              <a:buNone/>
              <a:defRPr>
                <a:solidFill>
                  <a:srgbClr val="000000"/>
                </a:solidFill>
              </a:defRPr>
            </a:lvl8pPr>
            <a:lvl9pPr indent="0" lvl="8" marL="0" algn="r">
              <a:spcBef>
                <a:spcPts val="0"/>
              </a:spcBef>
              <a:buNone/>
              <a:defRPr>
                <a:solidFill>
                  <a:srgbClr val="000000"/>
                </a:solidFill>
              </a:defRPr>
            </a:lvl9pPr>
          </a:lstStyle>
          <a:p>
            <a:pPr indent="0" lvl="0" marL="0" rtl="0" algn="r">
              <a:spcBef>
                <a:spcPts val="0"/>
              </a:spcBef>
              <a:spcAft>
                <a:spcPts val="0"/>
              </a:spcAft>
              <a:buNone/>
            </a:pPr>
            <a:fld id="{00000000-1234-1234-1234-123412341234}" type="slidenum">
              <a:rPr lang="en-GB"/>
              <a:t>‹#›</a:t>
            </a:fld>
            <a:endParaRPr/>
          </a:p>
        </p:txBody>
      </p:sp>
      <p:sp>
        <p:nvSpPr>
          <p:cNvPr id="403" name="Google Shape;403;p56"/>
          <p:cNvSpPr txBox="1"/>
          <p:nvPr>
            <p:ph idx="1" type="body"/>
          </p:nvPr>
        </p:nvSpPr>
        <p:spPr>
          <a:xfrm>
            <a:off x="4617114" y="174076"/>
            <a:ext cx="2110259" cy="664124"/>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1"/>
              </a:buClr>
              <a:buSzPts val="900"/>
              <a:buNone/>
              <a:defRPr b="0" sz="900"/>
            </a:lvl1pPr>
            <a:lvl2pPr indent="-342900" lvl="1" marL="914400" algn="l">
              <a:lnSpc>
                <a:spcPct val="100000"/>
              </a:lnSpc>
              <a:spcBef>
                <a:spcPts val="450"/>
              </a:spcBef>
              <a:spcAft>
                <a:spcPts val="0"/>
              </a:spcAft>
              <a:buClr>
                <a:schemeClr val="dk1"/>
              </a:buClr>
              <a:buSzPts val="1800"/>
              <a:buChar char="•"/>
              <a:defRPr/>
            </a:lvl2pPr>
            <a:lvl3pPr indent="-342900" lvl="2" marL="1371600" algn="l">
              <a:lnSpc>
                <a:spcPct val="100000"/>
              </a:lnSpc>
              <a:spcBef>
                <a:spcPts val="450"/>
              </a:spcBef>
              <a:spcAft>
                <a:spcPts val="0"/>
              </a:spcAft>
              <a:buClr>
                <a:schemeClr val="dk1"/>
              </a:buClr>
              <a:buSzPts val="1800"/>
              <a:buChar char="•"/>
              <a:defRPr/>
            </a:lvl3pPr>
            <a:lvl4pPr indent="-342900" lvl="3" marL="1828800" algn="l">
              <a:lnSpc>
                <a:spcPct val="100000"/>
              </a:lnSpc>
              <a:spcBef>
                <a:spcPts val="450"/>
              </a:spcBef>
              <a:spcAft>
                <a:spcPts val="0"/>
              </a:spcAft>
              <a:buClr>
                <a:schemeClr val="dk1"/>
              </a:buClr>
              <a:buSzPts val="1800"/>
              <a:buChar char="•"/>
              <a:defRPr/>
            </a:lvl4pPr>
            <a:lvl5pPr indent="-342900" lvl="4" marL="2286000" algn="l">
              <a:lnSpc>
                <a:spcPct val="100000"/>
              </a:lnSpc>
              <a:spcBef>
                <a:spcPts val="450"/>
              </a:spcBef>
              <a:spcAft>
                <a:spcPts val="0"/>
              </a:spcAft>
              <a:buClr>
                <a:schemeClr val="dk1"/>
              </a:buClr>
              <a:buSzPts val="1800"/>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404" name="Google Shape;404;p56"/>
          <p:cNvSpPr txBox="1"/>
          <p:nvPr>
            <p:ph idx="2" type="body"/>
          </p:nvPr>
        </p:nvSpPr>
        <p:spPr>
          <a:xfrm>
            <a:off x="6818206" y="174076"/>
            <a:ext cx="2110259" cy="664124"/>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1"/>
              </a:buClr>
              <a:buSzPts val="900"/>
              <a:buNone/>
              <a:defRPr b="0" sz="900"/>
            </a:lvl1pPr>
            <a:lvl2pPr indent="-342900" lvl="1" marL="914400" algn="l">
              <a:lnSpc>
                <a:spcPct val="100000"/>
              </a:lnSpc>
              <a:spcBef>
                <a:spcPts val="450"/>
              </a:spcBef>
              <a:spcAft>
                <a:spcPts val="0"/>
              </a:spcAft>
              <a:buClr>
                <a:schemeClr val="dk1"/>
              </a:buClr>
              <a:buSzPts val="1800"/>
              <a:buChar char="•"/>
              <a:defRPr/>
            </a:lvl2pPr>
            <a:lvl3pPr indent="-342900" lvl="2" marL="1371600" algn="l">
              <a:lnSpc>
                <a:spcPct val="100000"/>
              </a:lnSpc>
              <a:spcBef>
                <a:spcPts val="450"/>
              </a:spcBef>
              <a:spcAft>
                <a:spcPts val="0"/>
              </a:spcAft>
              <a:buClr>
                <a:schemeClr val="dk1"/>
              </a:buClr>
              <a:buSzPts val="1800"/>
              <a:buChar char="•"/>
              <a:defRPr/>
            </a:lvl3pPr>
            <a:lvl4pPr indent="-342900" lvl="3" marL="1828800" algn="l">
              <a:lnSpc>
                <a:spcPct val="100000"/>
              </a:lnSpc>
              <a:spcBef>
                <a:spcPts val="450"/>
              </a:spcBef>
              <a:spcAft>
                <a:spcPts val="0"/>
              </a:spcAft>
              <a:buClr>
                <a:schemeClr val="dk1"/>
              </a:buClr>
              <a:buSzPts val="1800"/>
              <a:buChar char="•"/>
              <a:defRPr/>
            </a:lvl4pPr>
            <a:lvl5pPr indent="-342900" lvl="4" marL="2286000" algn="l">
              <a:lnSpc>
                <a:spcPct val="100000"/>
              </a:lnSpc>
              <a:spcBef>
                <a:spcPts val="450"/>
              </a:spcBef>
              <a:spcAft>
                <a:spcPts val="0"/>
              </a:spcAft>
              <a:buClr>
                <a:schemeClr val="dk1"/>
              </a:buClr>
              <a:buSzPts val="1800"/>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405" name="Google Shape;405;p56"/>
          <p:cNvSpPr txBox="1"/>
          <p:nvPr>
            <p:ph idx="3" type="body"/>
          </p:nvPr>
        </p:nvSpPr>
        <p:spPr>
          <a:xfrm>
            <a:off x="4617114" y="2452729"/>
            <a:ext cx="2110259" cy="664124"/>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1"/>
              </a:buClr>
              <a:buSzPts val="900"/>
              <a:buNone/>
              <a:defRPr b="0" sz="900"/>
            </a:lvl1pPr>
            <a:lvl2pPr indent="-342900" lvl="1" marL="914400" algn="l">
              <a:lnSpc>
                <a:spcPct val="100000"/>
              </a:lnSpc>
              <a:spcBef>
                <a:spcPts val="450"/>
              </a:spcBef>
              <a:spcAft>
                <a:spcPts val="0"/>
              </a:spcAft>
              <a:buClr>
                <a:schemeClr val="dk1"/>
              </a:buClr>
              <a:buSzPts val="1800"/>
              <a:buChar char="•"/>
              <a:defRPr/>
            </a:lvl2pPr>
            <a:lvl3pPr indent="-342900" lvl="2" marL="1371600" algn="l">
              <a:lnSpc>
                <a:spcPct val="100000"/>
              </a:lnSpc>
              <a:spcBef>
                <a:spcPts val="450"/>
              </a:spcBef>
              <a:spcAft>
                <a:spcPts val="0"/>
              </a:spcAft>
              <a:buClr>
                <a:schemeClr val="dk1"/>
              </a:buClr>
              <a:buSzPts val="1800"/>
              <a:buChar char="•"/>
              <a:defRPr/>
            </a:lvl3pPr>
            <a:lvl4pPr indent="-342900" lvl="3" marL="1828800" algn="l">
              <a:lnSpc>
                <a:spcPct val="100000"/>
              </a:lnSpc>
              <a:spcBef>
                <a:spcPts val="450"/>
              </a:spcBef>
              <a:spcAft>
                <a:spcPts val="0"/>
              </a:spcAft>
              <a:buClr>
                <a:schemeClr val="dk1"/>
              </a:buClr>
              <a:buSzPts val="1800"/>
              <a:buChar char="•"/>
              <a:defRPr/>
            </a:lvl4pPr>
            <a:lvl5pPr indent="-342900" lvl="4" marL="2286000" algn="l">
              <a:lnSpc>
                <a:spcPct val="100000"/>
              </a:lnSpc>
              <a:spcBef>
                <a:spcPts val="450"/>
              </a:spcBef>
              <a:spcAft>
                <a:spcPts val="0"/>
              </a:spcAft>
              <a:buClr>
                <a:schemeClr val="dk1"/>
              </a:buClr>
              <a:buSzPts val="1800"/>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406" name="Google Shape;406;p56"/>
          <p:cNvSpPr txBox="1"/>
          <p:nvPr>
            <p:ph idx="4" type="body"/>
          </p:nvPr>
        </p:nvSpPr>
        <p:spPr>
          <a:xfrm>
            <a:off x="6818206" y="2452729"/>
            <a:ext cx="2110259" cy="664124"/>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1"/>
              </a:buClr>
              <a:buSzPts val="900"/>
              <a:buNone/>
              <a:defRPr b="0" sz="900"/>
            </a:lvl1pPr>
            <a:lvl2pPr indent="-342900" lvl="1" marL="914400" algn="l">
              <a:lnSpc>
                <a:spcPct val="100000"/>
              </a:lnSpc>
              <a:spcBef>
                <a:spcPts val="450"/>
              </a:spcBef>
              <a:spcAft>
                <a:spcPts val="0"/>
              </a:spcAft>
              <a:buClr>
                <a:schemeClr val="dk1"/>
              </a:buClr>
              <a:buSzPts val="1800"/>
              <a:buChar char="•"/>
              <a:defRPr/>
            </a:lvl2pPr>
            <a:lvl3pPr indent="-342900" lvl="2" marL="1371600" algn="l">
              <a:lnSpc>
                <a:spcPct val="100000"/>
              </a:lnSpc>
              <a:spcBef>
                <a:spcPts val="450"/>
              </a:spcBef>
              <a:spcAft>
                <a:spcPts val="0"/>
              </a:spcAft>
              <a:buClr>
                <a:schemeClr val="dk1"/>
              </a:buClr>
              <a:buSzPts val="1800"/>
              <a:buChar char="•"/>
              <a:defRPr/>
            </a:lvl3pPr>
            <a:lvl4pPr indent="-342900" lvl="3" marL="1828800" algn="l">
              <a:lnSpc>
                <a:spcPct val="100000"/>
              </a:lnSpc>
              <a:spcBef>
                <a:spcPts val="450"/>
              </a:spcBef>
              <a:spcAft>
                <a:spcPts val="0"/>
              </a:spcAft>
              <a:buClr>
                <a:schemeClr val="dk1"/>
              </a:buClr>
              <a:buSzPts val="1800"/>
              <a:buChar char="•"/>
              <a:defRPr/>
            </a:lvl4pPr>
            <a:lvl5pPr indent="-342900" lvl="4" marL="2286000" algn="l">
              <a:lnSpc>
                <a:spcPct val="100000"/>
              </a:lnSpc>
              <a:spcBef>
                <a:spcPts val="450"/>
              </a:spcBef>
              <a:spcAft>
                <a:spcPts val="0"/>
              </a:spcAft>
              <a:buClr>
                <a:schemeClr val="dk1"/>
              </a:buClr>
              <a:buSzPts val="1800"/>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407" name="Google Shape;407;p56"/>
          <p:cNvSpPr txBox="1"/>
          <p:nvPr>
            <p:ph idx="5" type="body"/>
          </p:nvPr>
        </p:nvSpPr>
        <p:spPr>
          <a:xfrm>
            <a:off x="211793" y="2408624"/>
            <a:ext cx="4060031" cy="1532334"/>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lt1"/>
              </a:buClr>
              <a:buSzPts val="1300"/>
              <a:buNone/>
              <a:defRPr sz="1300">
                <a:solidFill>
                  <a:schemeClr val="lt1"/>
                </a:solidFill>
              </a:defRPr>
            </a:lvl1pPr>
            <a:lvl2pPr indent="-342900" lvl="1" marL="914400" algn="l">
              <a:lnSpc>
                <a:spcPct val="100000"/>
              </a:lnSpc>
              <a:spcBef>
                <a:spcPts val="450"/>
              </a:spcBef>
              <a:spcAft>
                <a:spcPts val="0"/>
              </a:spcAft>
              <a:buClr>
                <a:schemeClr val="dk1"/>
              </a:buClr>
              <a:buSzPts val="1800"/>
              <a:buChar char="•"/>
              <a:defRPr/>
            </a:lvl2pPr>
            <a:lvl3pPr indent="-342900" lvl="2" marL="1371600" algn="l">
              <a:lnSpc>
                <a:spcPct val="100000"/>
              </a:lnSpc>
              <a:spcBef>
                <a:spcPts val="450"/>
              </a:spcBef>
              <a:spcAft>
                <a:spcPts val="0"/>
              </a:spcAft>
              <a:buClr>
                <a:schemeClr val="dk1"/>
              </a:buClr>
              <a:buSzPts val="1800"/>
              <a:buChar char="•"/>
              <a:defRPr/>
            </a:lvl3pPr>
            <a:lvl4pPr indent="-342900" lvl="3" marL="1828800" algn="l">
              <a:lnSpc>
                <a:spcPct val="100000"/>
              </a:lnSpc>
              <a:spcBef>
                <a:spcPts val="450"/>
              </a:spcBef>
              <a:spcAft>
                <a:spcPts val="0"/>
              </a:spcAft>
              <a:buClr>
                <a:schemeClr val="dk1"/>
              </a:buClr>
              <a:buSzPts val="1800"/>
              <a:buChar char="•"/>
              <a:defRPr/>
            </a:lvl4pPr>
            <a:lvl5pPr indent="-342900" lvl="4" marL="2286000" algn="l">
              <a:lnSpc>
                <a:spcPct val="100000"/>
              </a:lnSpc>
              <a:spcBef>
                <a:spcPts val="450"/>
              </a:spcBef>
              <a:spcAft>
                <a:spcPts val="0"/>
              </a:spcAft>
              <a:buClr>
                <a:schemeClr val="dk1"/>
              </a:buClr>
              <a:buSzPts val="1800"/>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Section slide">
  <p:cSld name="4_Section slide">
    <p:bg>
      <p:bgPr>
        <a:solidFill>
          <a:schemeClr val="dk1"/>
        </a:solidFill>
      </p:bgPr>
    </p:bg>
    <p:spTree>
      <p:nvGrpSpPr>
        <p:cNvPr id="408" name="Shape 408"/>
        <p:cNvGrpSpPr/>
        <p:nvPr/>
      </p:nvGrpSpPr>
      <p:grpSpPr>
        <a:xfrm>
          <a:off x="0" y="0"/>
          <a:ext cx="0" cy="0"/>
          <a:chOff x="0" y="0"/>
          <a:chExt cx="0" cy="0"/>
        </a:xfrm>
      </p:grpSpPr>
      <p:sp>
        <p:nvSpPr>
          <p:cNvPr id="409" name="Google Shape;409;p57"/>
          <p:cNvSpPr txBox="1"/>
          <p:nvPr>
            <p:ph idx="1" type="subTitle"/>
          </p:nvPr>
        </p:nvSpPr>
        <p:spPr>
          <a:xfrm>
            <a:off x="6816852" y="176368"/>
            <a:ext cx="2180844" cy="180249"/>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lt1"/>
              </a:buClr>
              <a:buSzPts val="1300"/>
              <a:buNone/>
              <a:defRPr b="1" i="0" sz="1300">
                <a:solidFill>
                  <a:schemeClr val="lt1"/>
                </a:solidFill>
                <a:latin typeface="Montserrat"/>
                <a:ea typeface="Montserrat"/>
                <a:cs typeface="Montserrat"/>
                <a:sym typeface="Montserrat"/>
              </a:defRPr>
            </a:lvl1pPr>
            <a:lvl2pPr lvl="1" algn="ctr">
              <a:lnSpc>
                <a:spcPct val="100000"/>
              </a:lnSpc>
              <a:spcBef>
                <a:spcPts val="450"/>
              </a:spcBef>
              <a:spcAft>
                <a:spcPts val="0"/>
              </a:spcAft>
              <a:buClr>
                <a:schemeClr val="dk1"/>
              </a:buClr>
              <a:buSzPts val="1500"/>
              <a:buNone/>
              <a:defRPr sz="1500"/>
            </a:lvl2pPr>
            <a:lvl3pPr lvl="2" algn="ctr">
              <a:lnSpc>
                <a:spcPct val="100000"/>
              </a:lnSpc>
              <a:spcBef>
                <a:spcPts val="450"/>
              </a:spcBef>
              <a:spcAft>
                <a:spcPts val="0"/>
              </a:spcAft>
              <a:buClr>
                <a:schemeClr val="dk1"/>
              </a:buClr>
              <a:buSzPts val="1350"/>
              <a:buNone/>
              <a:defRPr sz="1350"/>
            </a:lvl3pPr>
            <a:lvl4pPr lvl="3" algn="ctr">
              <a:lnSpc>
                <a:spcPct val="100000"/>
              </a:lnSpc>
              <a:spcBef>
                <a:spcPts val="450"/>
              </a:spcBef>
              <a:spcAft>
                <a:spcPts val="0"/>
              </a:spcAft>
              <a:buClr>
                <a:schemeClr val="dk1"/>
              </a:buClr>
              <a:buSzPts val="1200"/>
              <a:buNone/>
              <a:defRPr sz="1200"/>
            </a:lvl4pPr>
            <a:lvl5pPr lvl="4" algn="ctr">
              <a:lnSpc>
                <a:spcPct val="100000"/>
              </a:lnSpc>
              <a:spcBef>
                <a:spcPts val="450"/>
              </a:spcBef>
              <a:spcAft>
                <a:spcPts val="0"/>
              </a:spcAft>
              <a:buClr>
                <a:schemeClr val="dk1"/>
              </a:buClr>
              <a:buSzPts val="1200"/>
              <a:buNone/>
              <a:defRPr sz="1200"/>
            </a:lvl5pPr>
            <a:lvl6pPr lvl="5" algn="ctr">
              <a:lnSpc>
                <a:spcPct val="90000"/>
              </a:lnSpc>
              <a:spcBef>
                <a:spcPts val="450"/>
              </a:spcBef>
              <a:spcAft>
                <a:spcPts val="0"/>
              </a:spcAft>
              <a:buClr>
                <a:schemeClr val="dk1"/>
              </a:buClr>
              <a:buSzPts val="1200"/>
              <a:buNone/>
              <a:defRPr sz="1200"/>
            </a:lvl6pPr>
            <a:lvl7pPr lvl="6" algn="ctr">
              <a:lnSpc>
                <a:spcPct val="90000"/>
              </a:lnSpc>
              <a:spcBef>
                <a:spcPts val="375"/>
              </a:spcBef>
              <a:spcAft>
                <a:spcPts val="0"/>
              </a:spcAft>
              <a:buClr>
                <a:schemeClr val="dk1"/>
              </a:buClr>
              <a:buSzPts val="1200"/>
              <a:buNone/>
              <a:defRPr sz="1200"/>
            </a:lvl7pPr>
            <a:lvl8pPr lvl="7" algn="ctr">
              <a:lnSpc>
                <a:spcPct val="90000"/>
              </a:lnSpc>
              <a:spcBef>
                <a:spcPts val="375"/>
              </a:spcBef>
              <a:spcAft>
                <a:spcPts val="0"/>
              </a:spcAft>
              <a:buClr>
                <a:schemeClr val="dk1"/>
              </a:buClr>
              <a:buSzPts val="1200"/>
              <a:buNone/>
              <a:defRPr sz="1200"/>
            </a:lvl8pPr>
            <a:lvl9pPr lvl="8" algn="ctr">
              <a:lnSpc>
                <a:spcPct val="90000"/>
              </a:lnSpc>
              <a:spcBef>
                <a:spcPts val="375"/>
              </a:spcBef>
              <a:spcAft>
                <a:spcPts val="0"/>
              </a:spcAft>
              <a:buClr>
                <a:schemeClr val="dk1"/>
              </a:buClr>
              <a:buSzPts val="1200"/>
              <a:buNone/>
              <a:defRPr sz="1200"/>
            </a:lvl9pPr>
          </a:lstStyle>
          <a:p/>
        </p:txBody>
      </p:sp>
      <p:sp>
        <p:nvSpPr>
          <p:cNvPr id="410" name="Google Shape;410;p57"/>
          <p:cNvSpPr txBox="1"/>
          <p:nvPr>
            <p:ph idx="2" type="body"/>
          </p:nvPr>
        </p:nvSpPr>
        <p:spPr>
          <a:xfrm>
            <a:off x="6816854" y="383762"/>
            <a:ext cx="2180843" cy="210741"/>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lt1"/>
              </a:buClr>
              <a:buSzPts val="1300"/>
              <a:buNone/>
              <a:defRPr sz="1300">
                <a:solidFill>
                  <a:schemeClr val="lt1"/>
                </a:solidFill>
              </a:defRPr>
            </a:lvl1pPr>
            <a:lvl2pPr indent="-342900" lvl="1" marL="914400" algn="l">
              <a:lnSpc>
                <a:spcPct val="100000"/>
              </a:lnSpc>
              <a:spcBef>
                <a:spcPts val="450"/>
              </a:spcBef>
              <a:spcAft>
                <a:spcPts val="0"/>
              </a:spcAft>
              <a:buClr>
                <a:schemeClr val="dk1"/>
              </a:buClr>
              <a:buSzPts val="1800"/>
              <a:buChar char="•"/>
              <a:defRPr/>
            </a:lvl2pPr>
            <a:lvl3pPr indent="-342900" lvl="2" marL="1371600" algn="l">
              <a:lnSpc>
                <a:spcPct val="100000"/>
              </a:lnSpc>
              <a:spcBef>
                <a:spcPts val="450"/>
              </a:spcBef>
              <a:spcAft>
                <a:spcPts val="0"/>
              </a:spcAft>
              <a:buClr>
                <a:schemeClr val="dk1"/>
              </a:buClr>
              <a:buSzPts val="1800"/>
              <a:buChar char="•"/>
              <a:defRPr/>
            </a:lvl3pPr>
            <a:lvl4pPr indent="-342900" lvl="3" marL="1828800" algn="l">
              <a:lnSpc>
                <a:spcPct val="100000"/>
              </a:lnSpc>
              <a:spcBef>
                <a:spcPts val="450"/>
              </a:spcBef>
              <a:spcAft>
                <a:spcPts val="0"/>
              </a:spcAft>
              <a:buClr>
                <a:schemeClr val="dk1"/>
              </a:buClr>
              <a:buSzPts val="1800"/>
              <a:buChar char="•"/>
              <a:defRPr/>
            </a:lvl4pPr>
            <a:lvl5pPr indent="-342900" lvl="4" marL="2286000" algn="l">
              <a:lnSpc>
                <a:spcPct val="100000"/>
              </a:lnSpc>
              <a:spcBef>
                <a:spcPts val="450"/>
              </a:spcBef>
              <a:spcAft>
                <a:spcPts val="0"/>
              </a:spcAft>
              <a:buClr>
                <a:schemeClr val="dk1"/>
              </a:buClr>
              <a:buSzPts val="1800"/>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411" name="Google Shape;411;p57"/>
          <p:cNvSpPr txBox="1"/>
          <p:nvPr>
            <p:ph type="title"/>
          </p:nvPr>
        </p:nvSpPr>
        <p:spPr>
          <a:xfrm>
            <a:off x="211792" y="174077"/>
            <a:ext cx="6059390" cy="190005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accent1"/>
              </a:buClr>
              <a:buSzPts val="4200"/>
              <a:buFont typeface="Montserrat Light"/>
              <a:buNone/>
              <a:defRPr sz="4200">
                <a:solidFill>
                  <a:schemeClr val="accen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12" name="Google Shape;412;p57"/>
          <p:cNvSpPr txBox="1"/>
          <p:nvPr>
            <p:ph idx="10" type="dt"/>
          </p:nvPr>
        </p:nvSpPr>
        <p:spPr>
          <a:xfrm>
            <a:off x="3660963" y="4731381"/>
            <a:ext cx="1647334" cy="341744"/>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sz="600">
                <a:solidFill>
                  <a:schemeClr val="lt1"/>
                </a:solidFill>
                <a:latin typeface="Montserrat"/>
                <a:ea typeface="Montserrat"/>
                <a:cs typeface="Montserrat"/>
                <a:sym typeface="Montserra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3" name="Google Shape;413;p57"/>
          <p:cNvSpPr txBox="1"/>
          <p:nvPr>
            <p:ph idx="11" type="ftr"/>
          </p:nvPr>
        </p:nvSpPr>
        <p:spPr>
          <a:xfrm>
            <a:off x="211793" y="4731381"/>
            <a:ext cx="2653873" cy="341744"/>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sz="600">
                <a:solidFill>
                  <a:schemeClr val="lt1"/>
                </a:solidFill>
                <a:latin typeface="Montserrat"/>
                <a:ea typeface="Montserrat"/>
                <a:cs typeface="Montserrat"/>
                <a:sym typeface="Montserra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4" name="Google Shape;414;p57"/>
          <p:cNvSpPr txBox="1"/>
          <p:nvPr>
            <p:ph idx="12" type="sldNum"/>
          </p:nvPr>
        </p:nvSpPr>
        <p:spPr>
          <a:xfrm>
            <a:off x="7588527" y="4731381"/>
            <a:ext cx="1348084" cy="341744"/>
          </a:xfrm>
          <a:prstGeom prst="rect">
            <a:avLst/>
          </a:prstGeom>
          <a:noFill/>
          <a:ln>
            <a:noFill/>
          </a:ln>
        </p:spPr>
        <p:txBody>
          <a:bodyPr anchorCtr="0" anchor="ctr" bIns="0" lIns="0" spcFirstLastPara="1" rIns="0" wrap="square" tIns="0">
            <a:noAutofit/>
          </a:bodyPr>
          <a:lstStyle>
            <a:lvl1pPr indent="0" lvl="0" marL="0" algn="r">
              <a:spcBef>
                <a:spcPts val="0"/>
              </a:spcBef>
              <a:buNone/>
              <a:defRPr b="1" i="0" sz="600" u="none" cap="none" strike="noStrike">
                <a:solidFill>
                  <a:srgbClr val="FFFFFF"/>
                </a:solidFill>
                <a:latin typeface="Montserrat"/>
                <a:ea typeface="Montserrat"/>
                <a:cs typeface="Montserrat"/>
                <a:sym typeface="Montserrat"/>
              </a:defRPr>
            </a:lvl1pPr>
            <a:lvl2pPr indent="0" lvl="1" marL="0" algn="r">
              <a:spcBef>
                <a:spcPts val="0"/>
              </a:spcBef>
              <a:buNone/>
              <a:defRPr b="1" i="0" sz="600" u="none" cap="none" strike="noStrike">
                <a:solidFill>
                  <a:srgbClr val="FFFFFF"/>
                </a:solidFill>
                <a:latin typeface="Montserrat"/>
                <a:ea typeface="Montserrat"/>
                <a:cs typeface="Montserrat"/>
                <a:sym typeface="Montserrat"/>
              </a:defRPr>
            </a:lvl2pPr>
            <a:lvl3pPr indent="0" lvl="2" marL="0" algn="r">
              <a:spcBef>
                <a:spcPts val="0"/>
              </a:spcBef>
              <a:buNone/>
              <a:defRPr b="1" i="0" sz="600" u="none" cap="none" strike="noStrike">
                <a:solidFill>
                  <a:srgbClr val="FFFFFF"/>
                </a:solidFill>
                <a:latin typeface="Montserrat"/>
                <a:ea typeface="Montserrat"/>
                <a:cs typeface="Montserrat"/>
                <a:sym typeface="Montserrat"/>
              </a:defRPr>
            </a:lvl3pPr>
            <a:lvl4pPr indent="0" lvl="3" marL="0" algn="r">
              <a:spcBef>
                <a:spcPts val="0"/>
              </a:spcBef>
              <a:buNone/>
              <a:defRPr b="1" i="0" sz="600" u="none" cap="none" strike="noStrike">
                <a:solidFill>
                  <a:srgbClr val="FFFFFF"/>
                </a:solidFill>
                <a:latin typeface="Montserrat"/>
                <a:ea typeface="Montserrat"/>
                <a:cs typeface="Montserrat"/>
                <a:sym typeface="Montserrat"/>
              </a:defRPr>
            </a:lvl4pPr>
            <a:lvl5pPr indent="0" lvl="4" marL="0" algn="r">
              <a:spcBef>
                <a:spcPts val="0"/>
              </a:spcBef>
              <a:buNone/>
              <a:defRPr b="1" i="0" sz="600" u="none" cap="none" strike="noStrike">
                <a:solidFill>
                  <a:srgbClr val="FFFFFF"/>
                </a:solidFill>
                <a:latin typeface="Montserrat"/>
                <a:ea typeface="Montserrat"/>
                <a:cs typeface="Montserrat"/>
                <a:sym typeface="Montserrat"/>
              </a:defRPr>
            </a:lvl5pPr>
            <a:lvl6pPr indent="0" lvl="5" marL="0" algn="r">
              <a:spcBef>
                <a:spcPts val="0"/>
              </a:spcBef>
              <a:buNone/>
              <a:defRPr b="1" i="0" sz="600" u="none" cap="none" strike="noStrike">
                <a:solidFill>
                  <a:srgbClr val="FFFFFF"/>
                </a:solidFill>
                <a:latin typeface="Montserrat"/>
                <a:ea typeface="Montserrat"/>
                <a:cs typeface="Montserrat"/>
                <a:sym typeface="Montserrat"/>
              </a:defRPr>
            </a:lvl6pPr>
            <a:lvl7pPr indent="0" lvl="6" marL="0" algn="r">
              <a:spcBef>
                <a:spcPts val="0"/>
              </a:spcBef>
              <a:buNone/>
              <a:defRPr b="1" i="0" sz="600" u="none" cap="none" strike="noStrike">
                <a:solidFill>
                  <a:srgbClr val="FFFFFF"/>
                </a:solidFill>
                <a:latin typeface="Montserrat"/>
                <a:ea typeface="Montserrat"/>
                <a:cs typeface="Montserrat"/>
                <a:sym typeface="Montserrat"/>
              </a:defRPr>
            </a:lvl7pPr>
            <a:lvl8pPr indent="0" lvl="7" marL="0" algn="r">
              <a:spcBef>
                <a:spcPts val="0"/>
              </a:spcBef>
              <a:buNone/>
              <a:defRPr b="1" i="0" sz="600" u="none" cap="none" strike="noStrike">
                <a:solidFill>
                  <a:srgbClr val="FFFFFF"/>
                </a:solidFill>
                <a:latin typeface="Montserrat"/>
                <a:ea typeface="Montserrat"/>
                <a:cs typeface="Montserrat"/>
                <a:sym typeface="Montserrat"/>
              </a:defRPr>
            </a:lvl8pPr>
            <a:lvl9pPr indent="0" lvl="8" marL="0" algn="r">
              <a:spcBef>
                <a:spcPts val="0"/>
              </a:spcBef>
              <a:buNone/>
              <a:defRPr b="1" i="0" sz="600" u="none" cap="none" strike="noStrike">
                <a:solidFill>
                  <a:srgbClr val="FFFFFF"/>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p:cSld name="Thank you">
    <p:spTree>
      <p:nvGrpSpPr>
        <p:cNvPr id="415" name="Shape 415"/>
        <p:cNvGrpSpPr/>
        <p:nvPr/>
      </p:nvGrpSpPr>
      <p:grpSpPr>
        <a:xfrm>
          <a:off x="0" y="0"/>
          <a:ext cx="0" cy="0"/>
          <a:chOff x="0" y="0"/>
          <a:chExt cx="0" cy="0"/>
        </a:xfrm>
      </p:grpSpPr>
      <p:sp>
        <p:nvSpPr>
          <p:cNvPr id="416" name="Google Shape;416;p58"/>
          <p:cNvSpPr/>
          <p:nvPr/>
        </p:nvSpPr>
        <p:spPr>
          <a:xfrm>
            <a:off x="1" y="0"/>
            <a:ext cx="9144000" cy="5143500"/>
          </a:xfrm>
          <a:prstGeom prst="rect">
            <a:avLst/>
          </a:prstGeom>
          <a:blipFill rotWithShape="1">
            <a:blip r:embed="rId2">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b="0" i="0" sz="1013" u="none" cap="none" strike="noStrike">
              <a:solidFill>
                <a:srgbClr val="000000"/>
              </a:solidFill>
              <a:latin typeface="Calibri"/>
              <a:ea typeface="Calibri"/>
              <a:cs typeface="Calibri"/>
              <a:sym typeface="Calibri"/>
            </a:endParaRPr>
          </a:p>
        </p:txBody>
      </p:sp>
      <p:sp>
        <p:nvSpPr>
          <p:cNvPr id="417" name="Google Shape;417;p58"/>
          <p:cNvSpPr txBox="1"/>
          <p:nvPr>
            <p:ph type="title"/>
          </p:nvPr>
        </p:nvSpPr>
        <p:spPr>
          <a:xfrm>
            <a:off x="234951" y="224618"/>
            <a:ext cx="6330950" cy="1536666"/>
          </a:xfrm>
          <a:prstGeom prst="rect">
            <a:avLst/>
          </a:prstGeom>
          <a:noFill/>
          <a:ln>
            <a:noFill/>
          </a:ln>
        </p:spPr>
        <p:txBody>
          <a:bodyPr anchorCtr="0" anchor="t" bIns="0" lIns="0" spcFirstLastPara="1" rIns="0" wrap="square" tIns="0">
            <a:noAutofit/>
          </a:bodyPr>
          <a:lstStyle>
            <a:lvl1pPr lvl="0" algn="l">
              <a:lnSpc>
                <a:spcPct val="80000"/>
              </a:lnSpc>
              <a:spcBef>
                <a:spcPts val="0"/>
              </a:spcBef>
              <a:spcAft>
                <a:spcPts val="0"/>
              </a:spcAft>
              <a:buClr>
                <a:schemeClr val="dk1"/>
              </a:buClr>
              <a:buSzPts val="6300"/>
              <a:buFont typeface="Montserrat Light"/>
              <a:buNone/>
              <a:defRPr sz="63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418" name="Google Shape;418;p58"/>
          <p:cNvPicPr preferRelativeResize="0"/>
          <p:nvPr/>
        </p:nvPicPr>
        <p:blipFill rotWithShape="1">
          <a:blip r:embed="rId3">
            <a:alphaModFix/>
          </a:blip>
          <a:srcRect b="0" l="0" r="0" t="0"/>
          <a:stretch/>
        </p:blipFill>
        <p:spPr>
          <a:xfrm>
            <a:off x="-41378" y="4389534"/>
            <a:ext cx="2702052" cy="809244"/>
          </a:xfrm>
          <a:prstGeom prst="rect">
            <a:avLst/>
          </a:prstGeom>
          <a:noFill/>
          <a:ln>
            <a:noFill/>
          </a:ln>
        </p:spPr>
      </p:pic>
      <p:sp>
        <p:nvSpPr>
          <p:cNvPr id="419" name="Google Shape;419;p58"/>
          <p:cNvSpPr txBox="1"/>
          <p:nvPr>
            <p:ph idx="10" type="dt"/>
          </p:nvPr>
        </p:nvSpPr>
        <p:spPr>
          <a:xfrm>
            <a:off x="3660963" y="4731381"/>
            <a:ext cx="1647334" cy="341744"/>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sz="600">
                <a:solidFill>
                  <a:schemeClr val="dk1"/>
                </a:solidFill>
                <a:latin typeface="Montserrat"/>
                <a:ea typeface="Montserrat"/>
                <a:cs typeface="Montserrat"/>
                <a:sym typeface="Montserra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 name="Google Shape;420;p58"/>
          <p:cNvSpPr txBox="1"/>
          <p:nvPr>
            <p:ph idx="12" type="sldNum"/>
          </p:nvPr>
        </p:nvSpPr>
        <p:spPr>
          <a:xfrm>
            <a:off x="7588527" y="4731381"/>
            <a:ext cx="1348084" cy="341744"/>
          </a:xfrm>
          <a:prstGeom prst="rect">
            <a:avLst/>
          </a:prstGeom>
          <a:noFill/>
          <a:ln>
            <a:noFill/>
          </a:ln>
        </p:spPr>
        <p:txBody>
          <a:bodyPr anchorCtr="0" anchor="ctr" bIns="0" lIns="0" spcFirstLastPara="1" rIns="0" wrap="square" tIns="0">
            <a:noAutofit/>
          </a:bodyPr>
          <a:lstStyle>
            <a:lvl1pPr indent="0" lvl="0" marL="0" algn="r">
              <a:spcBef>
                <a:spcPts val="0"/>
              </a:spcBef>
              <a:buNone/>
              <a:defRPr b="1" i="0" sz="600" u="none" cap="none" strike="noStrike">
                <a:solidFill>
                  <a:srgbClr val="000000"/>
                </a:solidFill>
                <a:latin typeface="Montserrat"/>
                <a:ea typeface="Montserrat"/>
                <a:cs typeface="Montserrat"/>
                <a:sym typeface="Montserrat"/>
              </a:defRPr>
            </a:lvl1pPr>
            <a:lvl2pPr indent="0" lvl="1" marL="0" algn="r">
              <a:spcBef>
                <a:spcPts val="0"/>
              </a:spcBef>
              <a:buNone/>
              <a:defRPr b="1" i="0" sz="600" u="none" cap="none" strike="noStrike">
                <a:solidFill>
                  <a:srgbClr val="000000"/>
                </a:solidFill>
                <a:latin typeface="Montserrat"/>
                <a:ea typeface="Montserrat"/>
                <a:cs typeface="Montserrat"/>
                <a:sym typeface="Montserrat"/>
              </a:defRPr>
            </a:lvl2pPr>
            <a:lvl3pPr indent="0" lvl="2" marL="0" algn="r">
              <a:spcBef>
                <a:spcPts val="0"/>
              </a:spcBef>
              <a:buNone/>
              <a:defRPr b="1" i="0" sz="600" u="none" cap="none" strike="noStrike">
                <a:solidFill>
                  <a:srgbClr val="000000"/>
                </a:solidFill>
                <a:latin typeface="Montserrat"/>
                <a:ea typeface="Montserrat"/>
                <a:cs typeface="Montserrat"/>
                <a:sym typeface="Montserrat"/>
              </a:defRPr>
            </a:lvl3pPr>
            <a:lvl4pPr indent="0" lvl="3" marL="0" algn="r">
              <a:spcBef>
                <a:spcPts val="0"/>
              </a:spcBef>
              <a:buNone/>
              <a:defRPr b="1" i="0" sz="600" u="none" cap="none" strike="noStrike">
                <a:solidFill>
                  <a:srgbClr val="000000"/>
                </a:solidFill>
                <a:latin typeface="Montserrat"/>
                <a:ea typeface="Montserrat"/>
                <a:cs typeface="Montserrat"/>
                <a:sym typeface="Montserrat"/>
              </a:defRPr>
            </a:lvl4pPr>
            <a:lvl5pPr indent="0" lvl="4" marL="0" algn="r">
              <a:spcBef>
                <a:spcPts val="0"/>
              </a:spcBef>
              <a:buNone/>
              <a:defRPr b="1" i="0" sz="600" u="none" cap="none" strike="noStrike">
                <a:solidFill>
                  <a:srgbClr val="000000"/>
                </a:solidFill>
                <a:latin typeface="Montserrat"/>
                <a:ea typeface="Montserrat"/>
                <a:cs typeface="Montserrat"/>
                <a:sym typeface="Montserrat"/>
              </a:defRPr>
            </a:lvl5pPr>
            <a:lvl6pPr indent="0" lvl="5" marL="0" algn="r">
              <a:spcBef>
                <a:spcPts val="0"/>
              </a:spcBef>
              <a:buNone/>
              <a:defRPr b="1" i="0" sz="600" u="none" cap="none" strike="noStrike">
                <a:solidFill>
                  <a:srgbClr val="000000"/>
                </a:solidFill>
                <a:latin typeface="Montserrat"/>
                <a:ea typeface="Montserrat"/>
                <a:cs typeface="Montserrat"/>
                <a:sym typeface="Montserrat"/>
              </a:defRPr>
            </a:lvl6pPr>
            <a:lvl7pPr indent="0" lvl="6" marL="0" algn="r">
              <a:spcBef>
                <a:spcPts val="0"/>
              </a:spcBef>
              <a:buNone/>
              <a:defRPr b="1" i="0" sz="600" u="none" cap="none" strike="noStrike">
                <a:solidFill>
                  <a:srgbClr val="000000"/>
                </a:solidFill>
                <a:latin typeface="Montserrat"/>
                <a:ea typeface="Montserrat"/>
                <a:cs typeface="Montserrat"/>
                <a:sym typeface="Montserrat"/>
              </a:defRPr>
            </a:lvl7pPr>
            <a:lvl8pPr indent="0" lvl="7" marL="0" algn="r">
              <a:spcBef>
                <a:spcPts val="0"/>
              </a:spcBef>
              <a:buNone/>
              <a:defRPr b="1" i="0" sz="600" u="none" cap="none" strike="noStrike">
                <a:solidFill>
                  <a:srgbClr val="000000"/>
                </a:solidFill>
                <a:latin typeface="Montserrat"/>
                <a:ea typeface="Montserrat"/>
                <a:cs typeface="Montserrat"/>
                <a:sym typeface="Montserrat"/>
              </a:defRPr>
            </a:lvl8pPr>
            <a:lvl9pPr indent="0" lvl="8" marL="0" algn="r">
              <a:spcBef>
                <a:spcPts val="0"/>
              </a:spcBef>
              <a:buNone/>
              <a:defRPr b="1" i="0" sz="600" u="none" cap="none" strike="noStrike">
                <a:solidFill>
                  <a:srgbClr val="000000"/>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black">
  <p:cSld name="Thank you black">
    <p:spTree>
      <p:nvGrpSpPr>
        <p:cNvPr id="421" name="Shape 421"/>
        <p:cNvGrpSpPr/>
        <p:nvPr/>
      </p:nvGrpSpPr>
      <p:grpSpPr>
        <a:xfrm>
          <a:off x="0" y="0"/>
          <a:ext cx="0" cy="0"/>
          <a:chOff x="0" y="0"/>
          <a:chExt cx="0" cy="0"/>
        </a:xfrm>
      </p:grpSpPr>
      <p:sp>
        <p:nvSpPr>
          <p:cNvPr id="422" name="Google Shape;422;p59"/>
          <p:cNvSpPr/>
          <p:nvPr/>
        </p:nvSpPr>
        <p:spPr>
          <a:xfrm>
            <a:off x="0" y="0"/>
            <a:ext cx="9144000" cy="5143500"/>
          </a:xfrm>
          <a:prstGeom prst="rect">
            <a:avLst/>
          </a:prstGeom>
          <a:solidFill>
            <a:schemeClr val="dk1"/>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1013" u="none" cap="none" strike="noStrike">
              <a:solidFill>
                <a:srgbClr val="FFFFFF"/>
              </a:solidFill>
              <a:latin typeface="Montserrat"/>
              <a:ea typeface="Montserrat"/>
              <a:cs typeface="Montserrat"/>
              <a:sym typeface="Montserrat"/>
            </a:endParaRPr>
          </a:p>
        </p:txBody>
      </p:sp>
      <p:sp>
        <p:nvSpPr>
          <p:cNvPr id="423" name="Google Shape;423;p59"/>
          <p:cNvSpPr txBox="1"/>
          <p:nvPr>
            <p:ph type="title"/>
          </p:nvPr>
        </p:nvSpPr>
        <p:spPr>
          <a:xfrm>
            <a:off x="234951" y="224618"/>
            <a:ext cx="6330950" cy="1536666"/>
          </a:xfrm>
          <a:prstGeom prst="rect">
            <a:avLst/>
          </a:prstGeom>
          <a:noFill/>
          <a:ln>
            <a:noFill/>
          </a:ln>
        </p:spPr>
        <p:txBody>
          <a:bodyPr anchorCtr="0" anchor="t" bIns="0" lIns="0" spcFirstLastPara="1" rIns="0" wrap="square" tIns="0">
            <a:noAutofit/>
          </a:bodyPr>
          <a:lstStyle>
            <a:lvl1pPr lvl="0" algn="l">
              <a:lnSpc>
                <a:spcPct val="80000"/>
              </a:lnSpc>
              <a:spcBef>
                <a:spcPts val="0"/>
              </a:spcBef>
              <a:spcAft>
                <a:spcPts val="0"/>
              </a:spcAft>
              <a:buClr>
                <a:schemeClr val="lt1"/>
              </a:buClr>
              <a:buSzPts val="6300"/>
              <a:buFont typeface="Montserrat Light"/>
              <a:buNone/>
              <a:defRPr sz="63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424" name="Google Shape;424;p59"/>
          <p:cNvPicPr preferRelativeResize="0"/>
          <p:nvPr/>
        </p:nvPicPr>
        <p:blipFill rotWithShape="1">
          <a:blip r:embed="rId2">
            <a:alphaModFix/>
          </a:blip>
          <a:srcRect b="0" l="0" r="0" t="0"/>
          <a:stretch/>
        </p:blipFill>
        <p:spPr>
          <a:xfrm>
            <a:off x="-41378" y="4389534"/>
            <a:ext cx="2702052" cy="809244"/>
          </a:xfrm>
          <a:prstGeom prst="rect">
            <a:avLst/>
          </a:prstGeom>
          <a:noFill/>
          <a:ln>
            <a:noFill/>
          </a:ln>
        </p:spPr>
      </p:pic>
      <p:sp>
        <p:nvSpPr>
          <p:cNvPr id="425" name="Google Shape;425;p59"/>
          <p:cNvSpPr txBox="1"/>
          <p:nvPr>
            <p:ph idx="10" type="dt"/>
          </p:nvPr>
        </p:nvSpPr>
        <p:spPr>
          <a:xfrm>
            <a:off x="3660963" y="4731381"/>
            <a:ext cx="1647334" cy="341744"/>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sz="600">
                <a:solidFill>
                  <a:schemeClr val="lt1"/>
                </a:solidFill>
                <a:latin typeface="Montserrat"/>
                <a:ea typeface="Montserrat"/>
                <a:cs typeface="Montserrat"/>
                <a:sym typeface="Montserra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6" name="Google Shape;426;p59"/>
          <p:cNvSpPr txBox="1"/>
          <p:nvPr>
            <p:ph idx="12" type="sldNum"/>
          </p:nvPr>
        </p:nvSpPr>
        <p:spPr>
          <a:xfrm>
            <a:off x="7588527" y="4731381"/>
            <a:ext cx="1348084" cy="341744"/>
          </a:xfrm>
          <a:prstGeom prst="rect">
            <a:avLst/>
          </a:prstGeom>
          <a:noFill/>
          <a:ln>
            <a:noFill/>
          </a:ln>
        </p:spPr>
        <p:txBody>
          <a:bodyPr anchorCtr="0" anchor="ctr" bIns="0" lIns="0" spcFirstLastPara="1" rIns="0" wrap="square" tIns="0">
            <a:noAutofit/>
          </a:bodyPr>
          <a:lstStyle>
            <a:lvl1pPr indent="0" lvl="0" marL="0" algn="r">
              <a:spcBef>
                <a:spcPts val="0"/>
              </a:spcBef>
              <a:buNone/>
              <a:defRPr b="1" i="0" sz="600" u="none" cap="none" strike="noStrike">
                <a:solidFill>
                  <a:srgbClr val="FFFFFF"/>
                </a:solidFill>
                <a:latin typeface="Montserrat"/>
                <a:ea typeface="Montserrat"/>
                <a:cs typeface="Montserrat"/>
                <a:sym typeface="Montserrat"/>
              </a:defRPr>
            </a:lvl1pPr>
            <a:lvl2pPr indent="0" lvl="1" marL="0" algn="r">
              <a:spcBef>
                <a:spcPts val="0"/>
              </a:spcBef>
              <a:buNone/>
              <a:defRPr b="1" i="0" sz="600" u="none" cap="none" strike="noStrike">
                <a:solidFill>
                  <a:srgbClr val="FFFFFF"/>
                </a:solidFill>
                <a:latin typeface="Montserrat"/>
                <a:ea typeface="Montserrat"/>
                <a:cs typeface="Montserrat"/>
                <a:sym typeface="Montserrat"/>
              </a:defRPr>
            </a:lvl2pPr>
            <a:lvl3pPr indent="0" lvl="2" marL="0" algn="r">
              <a:spcBef>
                <a:spcPts val="0"/>
              </a:spcBef>
              <a:buNone/>
              <a:defRPr b="1" i="0" sz="600" u="none" cap="none" strike="noStrike">
                <a:solidFill>
                  <a:srgbClr val="FFFFFF"/>
                </a:solidFill>
                <a:latin typeface="Montserrat"/>
                <a:ea typeface="Montserrat"/>
                <a:cs typeface="Montserrat"/>
                <a:sym typeface="Montserrat"/>
              </a:defRPr>
            </a:lvl3pPr>
            <a:lvl4pPr indent="0" lvl="3" marL="0" algn="r">
              <a:spcBef>
                <a:spcPts val="0"/>
              </a:spcBef>
              <a:buNone/>
              <a:defRPr b="1" i="0" sz="600" u="none" cap="none" strike="noStrike">
                <a:solidFill>
                  <a:srgbClr val="FFFFFF"/>
                </a:solidFill>
                <a:latin typeface="Montserrat"/>
                <a:ea typeface="Montserrat"/>
                <a:cs typeface="Montserrat"/>
                <a:sym typeface="Montserrat"/>
              </a:defRPr>
            </a:lvl4pPr>
            <a:lvl5pPr indent="0" lvl="4" marL="0" algn="r">
              <a:spcBef>
                <a:spcPts val="0"/>
              </a:spcBef>
              <a:buNone/>
              <a:defRPr b="1" i="0" sz="600" u="none" cap="none" strike="noStrike">
                <a:solidFill>
                  <a:srgbClr val="FFFFFF"/>
                </a:solidFill>
                <a:latin typeface="Montserrat"/>
                <a:ea typeface="Montserrat"/>
                <a:cs typeface="Montserrat"/>
                <a:sym typeface="Montserrat"/>
              </a:defRPr>
            </a:lvl5pPr>
            <a:lvl6pPr indent="0" lvl="5" marL="0" algn="r">
              <a:spcBef>
                <a:spcPts val="0"/>
              </a:spcBef>
              <a:buNone/>
              <a:defRPr b="1" i="0" sz="600" u="none" cap="none" strike="noStrike">
                <a:solidFill>
                  <a:srgbClr val="FFFFFF"/>
                </a:solidFill>
                <a:latin typeface="Montserrat"/>
                <a:ea typeface="Montserrat"/>
                <a:cs typeface="Montserrat"/>
                <a:sym typeface="Montserrat"/>
              </a:defRPr>
            </a:lvl6pPr>
            <a:lvl7pPr indent="0" lvl="6" marL="0" algn="r">
              <a:spcBef>
                <a:spcPts val="0"/>
              </a:spcBef>
              <a:buNone/>
              <a:defRPr b="1" i="0" sz="600" u="none" cap="none" strike="noStrike">
                <a:solidFill>
                  <a:srgbClr val="FFFFFF"/>
                </a:solidFill>
                <a:latin typeface="Montserrat"/>
                <a:ea typeface="Montserrat"/>
                <a:cs typeface="Montserrat"/>
                <a:sym typeface="Montserrat"/>
              </a:defRPr>
            </a:lvl7pPr>
            <a:lvl8pPr indent="0" lvl="7" marL="0" algn="r">
              <a:spcBef>
                <a:spcPts val="0"/>
              </a:spcBef>
              <a:buNone/>
              <a:defRPr b="1" i="0" sz="600" u="none" cap="none" strike="noStrike">
                <a:solidFill>
                  <a:srgbClr val="FFFFFF"/>
                </a:solidFill>
                <a:latin typeface="Montserrat"/>
                <a:ea typeface="Montserrat"/>
                <a:cs typeface="Montserrat"/>
                <a:sym typeface="Montserrat"/>
              </a:defRPr>
            </a:lvl8pPr>
            <a:lvl9pPr indent="0" lvl="8" marL="0" algn="r">
              <a:spcBef>
                <a:spcPts val="0"/>
              </a:spcBef>
              <a:buNone/>
              <a:defRPr b="1" i="0" sz="600" u="none" cap="none" strike="noStrike">
                <a:solidFill>
                  <a:srgbClr val="FFFFFF"/>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yellow">
  <p:cSld name="Thank you yellow">
    <p:spTree>
      <p:nvGrpSpPr>
        <p:cNvPr id="427" name="Shape 427"/>
        <p:cNvGrpSpPr/>
        <p:nvPr/>
      </p:nvGrpSpPr>
      <p:grpSpPr>
        <a:xfrm>
          <a:off x="0" y="0"/>
          <a:ext cx="0" cy="0"/>
          <a:chOff x="0" y="0"/>
          <a:chExt cx="0" cy="0"/>
        </a:xfrm>
      </p:grpSpPr>
      <p:sp>
        <p:nvSpPr>
          <p:cNvPr id="428" name="Google Shape;428;p60"/>
          <p:cNvSpPr/>
          <p:nvPr/>
        </p:nvSpPr>
        <p:spPr>
          <a:xfrm>
            <a:off x="0" y="0"/>
            <a:ext cx="9144000" cy="5143500"/>
          </a:xfrm>
          <a:prstGeom prst="rect">
            <a:avLst/>
          </a:prstGeom>
          <a:solidFill>
            <a:schemeClr val="accent1"/>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1013" u="none" cap="none" strike="noStrike">
              <a:solidFill>
                <a:srgbClr val="FFFFFF"/>
              </a:solidFill>
              <a:latin typeface="Montserrat"/>
              <a:ea typeface="Montserrat"/>
              <a:cs typeface="Montserrat"/>
              <a:sym typeface="Montserrat"/>
            </a:endParaRPr>
          </a:p>
        </p:txBody>
      </p:sp>
      <p:sp>
        <p:nvSpPr>
          <p:cNvPr id="429" name="Google Shape;429;p60"/>
          <p:cNvSpPr txBox="1"/>
          <p:nvPr>
            <p:ph type="title"/>
          </p:nvPr>
        </p:nvSpPr>
        <p:spPr>
          <a:xfrm>
            <a:off x="234951" y="224618"/>
            <a:ext cx="6330950" cy="1536666"/>
          </a:xfrm>
          <a:prstGeom prst="rect">
            <a:avLst/>
          </a:prstGeom>
          <a:noFill/>
          <a:ln>
            <a:noFill/>
          </a:ln>
        </p:spPr>
        <p:txBody>
          <a:bodyPr anchorCtr="0" anchor="t" bIns="0" lIns="0" spcFirstLastPara="1" rIns="0" wrap="square" tIns="0">
            <a:noAutofit/>
          </a:bodyPr>
          <a:lstStyle>
            <a:lvl1pPr lvl="0" algn="l">
              <a:lnSpc>
                <a:spcPct val="80000"/>
              </a:lnSpc>
              <a:spcBef>
                <a:spcPts val="0"/>
              </a:spcBef>
              <a:spcAft>
                <a:spcPts val="0"/>
              </a:spcAft>
              <a:buClr>
                <a:schemeClr val="dk1"/>
              </a:buClr>
              <a:buSzPts val="6300"/>
              <a:buFont typeface="Montserrat Light"/>
              <a:buNone/>
              <a:defRPr sz="63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30" name="Google Shape;430;p60"/>
          <p:cNvSpPr txBox="1"/>
          <p:nvPr>
            <p:ph idx="10" type="dt"/>
          </p:nvPr>
        </p:nvSpPr>
        <p:spPr>
          <a:xfrm>
            <a:off x="3660963" y="4731381"/>
            <a:ext cx="1647334" cy="341744"/>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sz="600">
                <a:solidFill>
                  <a:schemeClr val="dk1"/>
                </a:solidFill>
                <a:latin typeface="Montserrat"/>
                <a:ea typeface="Montserrat"/>
                <a:cs typeface="Montserrat"/>
                <a:sym typeface="Montserra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1" name="Google Shape;431;p60"/>
          <p:cNvSpPr txBox="1"/>
          <p:nvPr>
            <p:ph idx="12" type="sldNum"/>
          </p:nvPr>
        </p:nvSpPr>
        <p:spPr>
          <a:xfrm>
            <a:off x="7588527" y="4731381"/>
            <a:ext cx="1348084" cy="341744"/>
          </a:xfrm>
          <a:prstGeom prst="rect">
            <a:avLst/>
          </a:prstGeom>
          <a:noFill/>
          <a:ln>
            <a:noFill/>
          </a:ln>
        </p:spPr>
        <p:txBody>
          <a:bodyPr anchorCtr="0" anchor="ctr" bIns="0" lIns="0" spcFirstLastPara="1" rIns="0" wrap="square" tIns="0">
            <a:noAutofit/>
          </a:bodyPr>
          <a:lstStyle>
            <a:lvl1pPr indent="0" lvl="0" marL="0" algn="r">
              <a:spcBef>
                <a:spcPts val="0"/>
              </a:spcBef>
              <a:buNone/>
              <a:defRPr b="1" i="0" sz="600" u="none" cap="none" strike="noStrike">
                <a:solidFill>
                  <a:srgbClr val="000000"/>
                </a:solidFill>
                <a:latin typeface="Montserrat"/>
                <a:ea typeface="Montserrat"/>
                <a:cs typeface="Montserrat"/>
                <a:sym typeface="Montserrat"/>
              </a:defRPr>
            </a:lvl1pPr>
            <a:lvl2pPr indent="0" lvl="1" marL="0" algn="r">
              <a:spcBef>
                <a:spcPts val="0"/>
              </a:spcBef>
              <a:buNone/>
              <a:defRPr b="1" i="0" sz="600" u="none" cap="none" strike="noStrike">
                <a:solidFill>
                  <a:srgbClr val="000000"/>
                </a:solidFill>
                <a:latin typeface="Montserrat"/>
                <a:ea typeface="Montserrat"/>
                <a:cs typeface="Montserrat"/>
                <a:sym typeface="Montserrat"/>
              </a:defRPr>
            </a:lvl2pPr>
            <a:lvl3pPr indent="0" lvl="2" marL="0" algn="r">
              <a:spcBef>
                <a:spcPts val="0"/>
              </a:spcBef>
              <a:buNone/>
              <a:defRPr b="1" i="0" sz="600" u="none" cap="none" strike="noStrike">
                <a:solidFill>
                  <a:srgbClr val="000000"/>
                </a:solidFill>
                <a:latin typeface="Montserrat"/>
                <a:ea typeface="Montserrat"/>
                <a:cs typeface="Montserrat"/>
                <a:sym typeface="Montserrat"/>
              </a:defRPr>
            </a:lvl3pPr>
            <a:lvl4pPr indent="0" lvl="3" marL="0" algn="r">
              <a:spcBef>
                <a:spcPts val="0"/>
              </a:spcBef>
              <a:buNone/>
              <a:defRPr b="1" i="0" sz="600" u="none" cap="none" strike="noStrike">
                <a:solidFill>
                  <a:srgbClr val="000000"/>
                </a:solidFill>
                <a:latin typeface="Montserrat"/>
                <a:ea typeface="Montserrat"/>
                <a:cs typeface="Montserrat"/>
                <a:sym typeface="Montserrat"/>
              </a:defRPr>
            </a:lvl4pPr>
            <a:lvl5pPr indent="0" lvl="4" marL="0" algn="r">
              <a:spcBef>
                <a:spcPts val="0"/>
              </a:spcBef>
              <a:buNone/>
              <a:defRPr b="1" i="0" sz="600" u="none" cap="none" strike="noStrike">
                <a:solidFill>
                  <a:srgbClr val="000000"/>
                </a:solidFill>
                <a:latin typeface="Montserrat"/>
                <a:ea typeface="Montserrat"/>
                <a:cs typeface="Montserrat"/>
                <a:sym typeface="Montserrat"/>
              </a:defRPr>
            </a:lvl5pPr>
            <a:lvl6pPr indent="0" lvl="5" marL="0" algn="r">
              <a:spcBef>
                <a:spcPts val="0"/>
              </a:spcBef>
              <a:buNone/>
              <a:defRPr b="1" i="0" sz="600" u="none" cap="none" strike="noStrike">
                <a:solidFill>
                  <a:srgbClr val="000000"/>
                </a:solidFill>
                <a:latin typeface="Montserrat"/>
                <a:ea typeface="Montserrat"/>
                <a:cs typeface="Montserrat"/>
                <a:sym typeface="Montserrat"/>
              </a:defRPr>
            </a:lvl6pPr>
            <a:lvl7pPr indent="0" lvl="6" marL="0" algn="r">
              <a:spcBef>
                <a:spcPts val="0"/>
              </a:spcBef>
              <a:buNone/>
              <a:defRPr b="1" i="0" sz="600" u="none" cap="none" strike="noStrike">
                <a:solidFill>
                  <a:srgbClr val="000000"/>
                </a:solidFill>
                <a:latin typeface="Montserrat"/>
                <a:ea typeface="Montserrat"/>
                <a:cs typeface="Montserrat"/>
                <a:sym typeface="Montserrat"/>
              </a:defRPr>
            </a:lvl7pPr>
            <a:lvl8pPr indent="0" lvl="7" marL="0" algn="r">
              <a:spcBef>
                <a:spcPts val="0"/>
              </a:spcBef>
              <a:buNone/>
              <a:defRPr b="1" i="0" sz="600" u="none" cap="none" strike="noStrike">
                <a:solidFill>
                  <a:srgbClr val="000000"/>
                </a:solidFill>
                <a:latin typeface="Montserrat"/>
                <a:ea typeface="Montserrat"/>
                <a:cs typeface="Montserrat"/>
                <a:sym typeface="Montserrat"/>
              </a:defRPr>
            </a:lvl8pPr>
            <a:lvl9pPr indent="0" lvl="8" marL="0" algn="r">
              <a:spcBef>
                <a:spcPts val="0"/>
              </a:spcBef>
              <a:buNone/>
              <a:defRPr b="1" i="0" sz="600" u="none" cap="none" strike="noStrike">
                <a:solidFill>
                  <a:srgbClr val="000000"/>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GB"/>
              <a:t>‹#›</a:t>
            </a:fld>
            <a:endParaRPr/>
          </a:p>
        </p:txBody>
      </p:sp>
      <p:pic>
        <p:nvPicPr>
          <p:cNvPr id="432" name="Google Shape;432;p60"/>
          <p:cNvPicPr preferRelativeResize="0"/>
          <p:nvPr/>
        </p:nvPicPr>
        <p:blipFill rotWithShape="1">
          <a:blip r:embed="rId2">
            <a:alphaModFix/>
          </a:blip>
          <a:srcRect b="0" l="0" r="0" t="0"/>
          <a:stretch/>
        </p:blipFill>
        <p:spPr>
          <a:xfrm>
            <a:off x="-39621" y="3846419"/>
            <a:ext cx="2705100" cy="1895475"/>
          </a:xfrm>
          <a:prstGeom prst="rect">
            <a:avLst/>
          </a:prstGeom>
          <a:noFill/>
          <a:ln>
            <a:noFill/>
          </a:ln>
        </p:spPr>
      </p:pic>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Presentation title">
  <p:cSld name="10_Presentation title">
    <p:bg>
      <p:bgPr>
        <a:solidFill>
          <a:schemeClr val="dk1"/>
        </a:solidFill>
      </p:bgPr>
    </p:bg>
    <p:spTree>
      <p:nvGrpSpPr>
        <p:cNvPr id="433" name="Shape 433"/>
        <p:cNvGrpSpPr/>
        <p:nvPr/>
      </p:nvGrpSpPr>
      <p:grpSpPr>
        <a:xfrm>
          <a:off x="0" y="0"/>
          <a:ext cx="0" cy="0"/>
          <a:chOff x="0" y="0"/>
          <a:chExt cx="0" cy="0"/>
        </a:xfrm>
      </p:grpSpPr>
      <p:sp>
        <p:nvSpPr>
          <p:cNvPr id="434" name="Google Shape;434;p61"/>
          <p:cNvSpPr/>
          <p:nvPr/>
        </p:nvSpPr>
        <p:spPr>
          <a:xfrm>
            <a:off x="0" y="3362"/>
            <a:ext cx="9144000" cy="2571750"/>
          </a:xfrm>
          <a:prstGeom prst="rect">
            <a:avLst/>
          </a:prstGeom>
          <a:solidFill>
            <a:schemeClr val="accent1"/>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1013" u="none" cap="none" strike="noStrike">
              <a:solidFill>
                <a:srgbClr val="FFFFFF"/>
              </a:solidFill>
              <a:latin typeface="Montserrat"/>
              <a:ea typeface="Montserrat"/>
              <a:cs typeface="Montserrat"/>
              <a:sym typeface="Montserrat"/>
            </a:endParaRPr>
          </a:p>
        </p:txBody>
      </p:sp>
      <p:sp>
        <p:nvSpPr>
          <p:cNvPr id="435" name="Google Shape;435;p61"/>
          <p:cNvSpPr txBox="1"/>
          <p:nvPr>
            <p:ph idx="1" type="subTitle"/>
          </p:nvPr>
        </p:nvSpPr>
        <p:spPr>
          <a:xfrm>
            <a:off x="6816852" y="176368"/>
            <a:ext cx="2180844" cy="180249"/>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dk1"/>
              </a:buClr>
              <a:buSzPts val="1300"/>
              <a:buNone/>
              <a:defRPr b="1" i="0" sz="1300">
                <a:solidFill>
                  <a:schemeClr val="dk1"/>
                </a:solidFill>
                <a:latin typeface="Montserrat"/>
                <a:ea typeface="Montserrat"/>
                <a:cs typeface="Montserrat"/>
                <a:sym typeface="Montserrat"/>
              </a:defRPr>
            </a:lvl1pPr>
            <a:lvl2pPr lvl="1" algn="ctr">
              <a:lnSpc>
                <a:spcPct val="100000"/>
              </a:lnSpc>
              <a:spcBef>
                <a:spcPts val="450"/>
              </a:spcBef>
              <a:spcAft>
                <a:spcPts val="0"/>
              </a:spcAft>
              <a:buClr>
                <a:schemeClr val="dk1"/>
              </a:buClr>
              <a:buSzPts val="1500"/>
              <a:buNone/>
              <a:defRPr sz="1500"/>
            </a:lvl2pPr>
            <a:lvl3pPr lvl="2" algn="ctr">
              <a:lnSpc>
                <a:spcPct val="100000"/>
              </a:lnSpc>
              <a:spcBef>
                <a:spcPts val="450"/>
              </a:spcBef>
              <a:spcAft>
                <a:spcPts val="0"/>
              </a:spcAft>
              <a:buClr>
                <a:schemeClr val="dk1"/>
              </a:buClr>
              <a:buSzPts val="1350"/>
              <a:buNone/>
              <a:defRPr sz="1350"/>
            </a:lvl3pPr>
            <a:lvl4pPr lvl="3" algn="ctr">
              <a:lnSpc>
                <a:spcPct val="100000"/>
              </a:lnSpc>
              <a:spcBef>
                <a:spcPts val="450"/>
              </a:spcBef>
              <a:spcAft>
                <a:spcPts val="0"/>
              </a:spcAft>
              <a:buClr>
                <a:schemeClr val="dk1"/>
              </a:buClr>
              <a:buSzPts val="1200"/>
              <a:buNone/>
              <a:defRPr sz="1200"/>
            </a:lvl4pPr>
            <a:lvl5pPr lvl="4" algn="ctr">
              <a:lnSpc>
                <a:spcPct val="100000"/>
              </a:lnSpc>
              <a:spcBef>
                <a:spcPts val="450"/>
              </a:spcBef>
              <a:spcAft>
                <a:spcPts val="0"/>
              </a:spcAft>
              <a:buClr>
                <a:schemeClr val="dk1"/>
              </a:buClr>
              <a:buSzPts val="1200"/>
              <a:buNone/>
              <a:defRPr sz="1200"/>
            </a:lvl5pPr>
            <a:lvl6pPr lvl="5" algn="ctr">
              <a:lnSpc>
                <a:spcPct val="90000"/>
              </a:lnSpc>
              <a:spcBef>
                <a:spcPts val="450"/>
              </a:spcBef>
              <a:spcAft>
                <a:spcPts val="0"/>
              </a:spcAft>
              <a:buClr>
                <a:schemeClr val="dk1"/>
              </a:buClr>
              <a:buSzPts val="1200"/>
              <a:buNone/>
              <a:defRPr sz="1200"/>
            </a:lvl6pPr>
            <a:lvl7pPr lvl="6" algn="ctr">
              <a:lnSpc>
                <a:spcPct val="90000"/>
              </a:lnSpc>
              <a:spcBef>
                <a:spcPts val="375"/>
              </a:spcBef>
              <a:spcAft>
                <a:spcPts val="0"/>
              </a:spcAft>
              <a:buClr>
                <a:schemeClr val="dk1"/>
              </a:buClr>
              <a:buSzPts val="1200"/>
              <a:buNone/>
              <a:defRPr sz="1200"/>
            </a:lvl7pPr>
            <a:lvl8pPr lvl="7" algn="ctr">
              <a:lnSpc>
                <a:spcPct val="90000"/>
              </a:lnSpc>
              <a:spcBef>
                <a:spcPts val="375"/>
              </a:spcBef>
              <a:spcAft>
                <a:spcPts val="0"/>
              </a:spcAft>
              <a:buClr>
                <a:schemeClr val="dk1"/>
              </a:buClr>
              <a:buSzPts val="1200"/>
              <a:buNone/>
              <a:defRPr sz="1200"/>
            </a:lvl8pPr>
            <a:lvl9pPr lvl="8" algn="ctr">
              <a:lnSpc>
                <a:spcPct val="90000"/>
              </a:lnSpc>
              <a:spcBef>
                <a:spcPts val="375"/>
              </a:spcBef>
              <a:spcAft>
                <a:spcPts val="0"/>
              </a:spcAft>
              <a:buClr>
                <a:schemeClr val="dk1"/>
              </a:buClr>
              <a:buSzPts val="1200"/>
              <a:buNone/>
              <a:defRPr sz="1200"/>
            </a:lvl9pPr>
          </a:lstStyle>
          <a:p/>
        </p:txBody>
      </p:sp>
      <p:sp>
        <p:nvSpPr>
          <p:cNvPr id="436" name="Google Shape;436;p61"/>
          <p:cNvSpPr txBox="1"/>
          <p:nvPr>
            <p:ph idx="2" type="body"/>
          </p:nvPr>
        </p:nvSpPr>
        <p:spPr>
          <a:xfrm>
            <a:off x="6816854" y="383762"/>
            <a:ext cx="2180843" cy="210741"/>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1"/>
              </a:buClr>
              <a:buSzPts val="1300"/>
              <a:buNone/>
              <a:defRPr sz="1300"/>
            </a:lvl1pPr>
            <a:lvl2pPr indent="-342900" lvl="1" marL="914400" algn="l">
              <a:lnSpc>
                <a:spcPct val="100000"/>
              </a:lnSpc>
              <a:spcBef>
                <a:spcPts val="450"/>
              </a:spcBef>
              <a:spcAft>
                <a:spcPts val="0"/>
              </a:spcAft>
              <a:buClr>
                <a:schemeClr val="dk1"/>
              </a:buClr>
              <a:buSzPts val="1800"/>
              <a:buChar char="•"/>
              <a:defRPr/>
            </a:lvl2pPr>
            <a:lvl3pPr indent="-342900" lvl="2" marL="1371600" algn="l">
              <a:lnSpc>
                <a:spcPct val="100000"/>
              </a:lnSpc>
              <a:spcBef>
                <a:spcPts val="450"/>
              </a:spcBef>
              <a:spcAft>
                <a:spcPts val="0"/>
              </a:spcAft>
              <a:buClr>
                <a:schemeClr val="dk1"/>
              </a:buClr>
              <a:buSzPts val="1800"/>
              <a:buChar char="•"/>
              <a:defRPr/>
            </a:lvl3pPr>
            <a:lvl4pPr indent="-342900" lvl="3" marL="1828800" algn="l">
              <a:lnSpc>
                <a:spcPct val="100000"/>
              </a:lnSpc>
              <a:spcBef>
                <a:spcPts val="450"/>
              </a:spcBef>
              <a:spcAft>
                <a:spcPts val="0"/>
              </a:spcAft>
              <a:buClr>
                <a:schemeClr val="dk1"/>
              </a:buClr>
              <a:buSzPts val="1800"/>
              <a:buChar char="•"/>
              <a:defRPr/>
            </a:lvl4pPr>
            <a:lvl5pPr indent="-342900" lvl="4" marL="2286000" algn="l">
              <a:lnSpc>
                <a:spcPct val="100000"/>
              </a:lnSpc>
              <a:spcBef>
                <a:spcPts val="450"/>
              </a:spcBef>
              <a:spcAft>
                <a:spcPts val="0"/>
              </a:spcAft>
              <a:buClr>
                <a:schemeClr val="dk1"/>
              </a:buClr>
              <a:buSzPts val="1800"/>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437" name="Google Shape;437;p61"/>
          <p:cNvSpPr txBox="1"/>
          <p:nvPr>
            <p:ph type="title"/>
          </p:nvPr>
        </p:nvSpPr>
        <p:spPr>
          <a:xfrm>
            <a:off x="211792" y="174078"/>
            <a:ext cx="6059390" cy="994172"/>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438" name="Google Shape;438;p61"/>
          <p:cNvPicPr preferRelativeResize="0"/>
          <p:nvPr/>
        </p:nvPicPr>
        <p:blipFill rotWithShape="1">
          <a:blip r:embed="rId2">
            <a:alphaModFix/>
          </a:blip>
          <a:srcRect b="0" l="0" r="0" t="0"/>
          <a:stretch/>
        </p:blipFill>
        <p:spPr>
          <a:xfrm>
            <a:off x="0" y="2571750"/>
            <a:ext cx="9144000" cy="2571750"/>
          </a:xfrm>
          <a:prstGeom prst="rect">
            <a:avLst/>
          </a:prstGeom>
          <a:noFill/>
          <a:ln>
            <a:noFill/>
          </a:ln>
        </p:spPr>
      </p:pic>
      <p:pic>
        <p:nvPicPr>
          <p:cNvPr id="439" name="Google Shape;439;p61"/>
          <p:cNvPicPr preferRelativeResize="0"/>
          <p:nvPr/>
        </p:nvPicPr>
        <p:blipFill rotWithShape="1">
          <a:blip r:embed="rId3">
            <a:alphaModFix/>
          </a:blip>
          <a:srcRect b="0" l="0" r="0" t="0"/>
          <a:stretch/>
        </p:blipFill>
        <p:spPr>
          <a:xfrm>
            <a:off x="-41378" y="1793507"/>
            <a:ext cx="2702052" cy="809244"/>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Section slide">
  <p:cSld name="1_Section slide">
    <p:bg>
      <p:bgPr>
        <a:solidFill>
          <a:schemeClr val="lt1"/>
        </a:solidFill>
      </p:bgPr>
    </p:bg>
    <p:spTree>
      <p:nvGrpSpPr>
        <p:cNvPr id="440" name="Shape 440"/>
        <p:cNvGrpSpPr/>
        <p:nvPr/>
      </p:nvGrpSpPr>
      <p:grpSpPr>
        <a:xfrm>
          <a:off x="0" y="0"/>
          <a:ext cx="0" cy="0"/>
          <a:chOff x="0" y="0"/>
          <a:chExt cx="0" cy="0"/>
        </a:xfrm>
      </p:grpSpPr>
      <p:sp>
        <p:nvSpPr>
          <p:cNvPr id="441" name="Google Shape;441;p62"/>
          <p:cNvSpPr/>
          <p:nvPr/>
        </p:nvSpPr>
        <p:spPr>
          <a:xfrm>
            <a:off x="0" y="1"/>
            <a:ext cx="9144000" cy="2575112"/>
          </a:xfrm>
          <a:prstGeom prst="rect">
            <a:avLst/>
          </a:prstGeom>
          <a:solidFill>
            <a:schemeClr val="accent1"/>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1013" u="none" cap="none" strike="noStrike">
              <a:solidFill>
                <a:srgbClr val="FFFFFF"/>
              </a:solidFill>
              <a:latin typeface="Montserrat"/>
              <a:ea typeface="Montserrat"/>
              <a:cs typeface="Montserrat"/>
              <a:sym typeface="Montserrat"/>
            </a:endParaRPr>
          </a:p>
        </p:txBody>
      </p:sp>
      <p:sp>
        <p:nvSpPr>
          <p:cNvPr id="442" name="Google Shape;442;p62"/>
          <p:cNvSpPr/>
          <p:nvPr/>
        </p:nvSpPr>
        <p:spPr>
          <a:xfrm>
            <a:off x="0" y="2571750"/>
            <a:ext cx="9144000" cy="2571750"/>
          </a:xfrm>
          <a:prstGeom prst="rect">
            <a:avLst/>
          </a:prstGeom>
          <a:solidFill>
            <a:schemeClr val="dk1"/>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1013" u="none" cap="none" strike="noStrike">
              <a:solidFill>
                <a:srgbClr val="FFFFFF"/>
              </a:solidFill>
              <a:latin typeface="Montserrat"/>
              <a:ea typeface="Montserrat"/>
              <a:cs typeface="Montserrat"/>
              <a:sym typeface="Montserrat"/>
            </a:endParaRPr>
          </a:p>
        </p:txBody>
      </p:sp>
      <p:pic>
        <p:nvPicPr>
          <p:cNvPr id="443" name="Google Shape;443;p62"/>
          <p:cNvPicPr preferRelativeResize="0"/>
          <p:nvPr/>
        </p:nvPicPr>
        <p:blipFill rotWithShape="1">
          <a:blip r:embed="rId2">
            <a:alphaModFix/>
          </a:blip>
          <a:srcRect b="0" l="0" r="0" t="0"/>
          <a:stretch/>
        </p:blipFill>
        <p:spPr>
          <a:xfrm>
            <a:off x="0" y="2571750"/>
            <a:ext cx="9144000" cy="2571750"/>
          </a:xfrm>
          <a:prstGeom prst="rect">
            <a:avLst/>
          </a:prstGeom>
          <a:noFill/>
          <a:ln>
            <a:noFill/>
          </a:ln>
        </p:spPr>
      </p:pic>
      <p:sp>
        <p:nvSpPr>
          <p:cNvPr id="444" name="Google Shape;444;p62"/>
          <p:cNvSpPr txBox="1"/>
          <p:nvPr>
            <p:ph type="title"/>
          </p:nvPr>
        </p:nvSpPr>
        <p:spPr>
          <a:xfrm>
            <a:off x="211792" y="174077"/>
            <a:ext cx="6059390" cy="190005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1"/>
              </a:buClr>
              <a:buSzPts val="4200"/>
              <a:buFont typeface="Montserrat Light"/>
              <a:buNone/>
              <a:defRPr sz="42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45" name="Google Shape;445;p62"/>
          <p:cNvSpPr txBox="1"/>
          <p:nvPr>
            <p:ph idx="10" type="dt"/>
          </p:nvPr>
        </p:nvSpPr>
        <p:spPr>
          <a:xfrm>
            <a:off x="3660963" y="4731381"/>
            <a:ext cx="1647334" cy="341744"/>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sz="600">
                <a:solidFill>
                  <a:schemeClr val="lt1"/>
                </a:solidFill>
                <a:latin typeface="Montserrat"/>
                <a:ea typeface="Montserrat"/>
                <a:cs typeface="Montserrat"/>
                <a:sym typeface="Montserra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6" name="Google Shape;446;p62"/>
          <p:cNvSpPr txBox="1"/>
          <p:nvPr>
            <p:ph idx="11" type="ftr"/>
          </p:nvPr>
        </p:nvSpPr>
        <p:spPr>
          <a:xfrm>
            <a:off x="211793" y="4731381"/>
            <a:ext cx="2653873" cy="341744"/>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sz="600">
                <a:solidFill>
                  <a:schemeClr val="lt1"/>
                </a:solidFill>
                <a:latin typeface="Montserrat"/>
                <a:ea typeface="Montserrat"/>
                <a:cs typeface="Montserrat"/>
                <a:sym typeface="Montserra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7" name="Google Shape;447;p62"/>
          <p:cNvSpPr txBox="1"/>
          <p:nvPr>
            <p:ph idx="12" type="sldNum"/>
          </p:nvPr>
        </p:nvSpPr>
        <p:spPr>
          <a:xfrm>
            <a:off x="7588527" y="4731381"/>
            <a:ext cx="1348084" cy="341744"/>
          </a:xfrm>
          <a:prstGeom prst="rect">
            <a:avLst/>
          </a:prstGeom>
          <a:noFill/>
          <a:ln>
            <a:noFill/>
          </a:ln>
        </p:spPr>
        <p:txBody>
          <a:bodyPr anchorCtr="0" anchor="ctr" bIns="0" lIns="0" spcFirstLastPara="1" rIns="0" wrap="square" tIns="0">
            <a:noAutofit/>
          </a:bodyPr>
          <a:lstStyle>
            <a:lvl1pPr indent="0" lvl="0" marL="0" algn="r">
              <a:spcBef>
                <a:spcPts val="0"/>
              </a:spcBef>
              <a:buNone/>
              <a:defRPr b="1" i="0" sz="600" u="none" cap="none" strike="noStrike">
                <a:solidFill>
                  <a:srgbClr val="FFFFFF"/>
                </a:solidFill>
                <a:latin typeface="Montserrat"/>
                <a:ea typeface="Montserrat"/>
                <a:cs typeface="Montserrat"/>
                <a:sym typeface="Montserrat"/>
              </a:defRPr>
            </a:lvl1pPr>
            <a:lvl2pPr indent="0" lvl="1" marL="0" algn="r">
              <a:spcBef>
                <a:spcPts val="0"/>
              </a:spcBef>
              <a:buNone/>
              <a:defRPr b="1" i="0" sz="600" u="none" cap="none" strike="noStrike">
                <a:solidFill>
                  <a:srgbClr val="FFFFFF"/>
                </a:solidFill>
                <a:latin typeface="Montserrat"/>
                <a:ea typeface="Montserrat"/>
                <a:cs typeface="Montserrat"/>
                <a:sym typeface="Montserrat"/>
              </a:defRPr>
            </a:lvl2pPr>
            <a:lvl3pPr indent="0" lvl="2" marL="0" algn="r">
              <a:spcBef>
                <a:spcPts val="0"/>
              </a:spcBef>
              <a:buNone/>
              <a:defRPr b="1" i="0" sz="600" u="none" cap="none" strike="noStrike">
                <a:solidFill>
                  <a:srgbClr val="FFFFFF"/>
                </a:solidFill>
                <a:latin typeface="Montserrat"/>
                <a:ea typeface="Montserrat"/>
                <a:cs typeface="Montserrat"/>
                <a:sym typeface="Montserrat"/>
              </a:defRPr>
            </a:lvl3pPr>
            <a:lvl4pPr indent="0" lvl="3" marL="0" algn="r">
              <a:spcBef>
                <a:spcPts val="0"/>
              </a:spcBef>
              <a:buNone/>
              <a:defRPr b="1" i="0" sz="600" u="none" cap="none" strike="noStrike">
                <a:solidFill>
                  <a:srgbClr val="FFFFFF"/>
                </a:solidFill>
                <a:latin typeface="Montserrat"/>
                <a:ea typeface="Montserrat"/>
                <a:cs typeface="Montserrat"/>
                <a:sym typeface="Montserrat"/>
              </a:defRPr>
            </a:lvl4pPr>
            <a:lvl5pPr indent="0" lvl="4" marL="0" algn="r">
              <a:spcBef>
                <a:spcPts val="0"/>
              </a:spcBef>
              <a:buNone/>
              <a:defRPr b="1" i="0" sz="600" u="none" cap="none" strike="noStrike">
                <a:solidFill>
                  <a:srgbClr val="FFFFFF"/>
                </a:solidFill>
                <a:latin typeface="Montserrat"/>
                <a:ea typeface="Montserrat"/>
                <a:cs typeface="Montserrat"/>
                <a:sym typeface="Montserrat"/>
              </a:defRPr>
            </a:lvl5pPr>
            <a:lvl6pPr indent="0" lvl="5" marL="0" algn="r">
              <a:spcBef>
                <a:spcPts val="0"/>
              </a:spcBef>
              <a:buNone/>
              <a:defRPr b="1" i="0" sz="600" u="none" cap="none" strike="noStrike">
                <a:solidFill>
                  <a:srgbClr val="FFFFFF"/>
                </a:solidFill>
                <a:latin typeface="Montserrat"/>
                <a:ea typeface="Montserrat"/>
                <a:cs typeface="Montserrat"/>
                <a:sym typeface="Montserrat"/>
              </a:defRPr>
            </a:lvl6pPr>
            <a:lvl7pPr indent="0" lvl="6" marL="0" algn="r">
              <a:spcBef>
                <a:spcPts val="0"/>
              </a:spcBef>
              <a:buNone/>
              <a:defRPr b="1" i="0" sz="600" u="none" cap="none" strike="noStrike">
                <a:solidFill>
                  <a:srgbClr val="FFFFFF"/>
                </a:solidFill>
                <a:latin typeface="Montserrat"/>
                <a:ea typeface="Montserrat"/>
                <a:cs typeface="Montserrat"/>
                <a:sym typeface="Montserrat"/>
              </a:defRPr>
            </a:lvl7pPr>
            <a:lvl8pPr indent="0" lvl="7" marL="0" algn="r">
              <a:spcBef>
                <a:spcPts val="0"/>
              </a:spcBef>
              <a:buNone/>
              <a:defRPr b="1" i="0" sz="600" u="none" cap="none" strike="noStrike">
                <a:solidFill>
                  <a:srgbClr val="FFFFFF"/>
                </a:solidFill>
                <a:latin typeface="Montserrat"/>
                <a:ea typeface="Montserrat"/>
                <a:cs typeface="Montserrat"/>
                <a:sym typeface="Montserrat"/>
              </a:defRPr>
            </a:lvl8pPr>
            <a:lvl9pPr indent="0" lvl="8" marL="0" algn="r">
              <a:spcBef>
                <a:spcPts val="0"/>
              </a:spcBef>
              <a:buNone/>
              <a:defRPr b="1" i="0" sz="600" u="none" cap="none" strike="noStrike">
                <a:solidFill>
                  <a:srgbClr val="FFFFFF"/>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s">
  <p:cSld name="Images">
    <p:spTree>
      <p:nvGrpSpPr>
        <p:cNvPr id="448" name="Shape 448"/>
        <p:cNvGrpSpPr/>
        <p:nvPr/>
      </p:nvGrpSpPr>
      <p:grpSpPr>
        <a:xfrm>
          <a:off x="0" y="0"/>
          <a:ext cx="0" cy="0"/>
          <a:chOff x="0" y="0"/>
          <a:chExt cx="0" cy="0"/>
        </a:xfrm>
      </p:grpSpPr>
      <p:sp>
        <p:nvSpPr>
          <p:cNvPr id="449" name="Google Shape;449;p63"/>
          <p:cNvSpPr txBox="1"/>
          <p:nvPr>
            <p:ph idx="10" type="dt"/>
          </p:nvPr>
        </p:nvSpPr>
        <p:spPr>
          <a:xfrm>
            <a:off x="3660963" y="4731381"/>
            <a:ext cx="1647334" cy="341744"/>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 name="Google Shape;450;p63"/>
          <p:cNvSpPr txBox="1"/>
          <p:nvPr>
            <p:ph idx="11" type="ftr"/>
          </p:nvPr>
        </p:nvSpPr>
        <p:spPr>
          <a:xfrm>
            <a:off x="211793" y="4731381"/>
            <a:ext cx="2653873" cy="341744"/>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 name="Google Shape;451;p63"/>
          <p:cNvSpPr txBox="1"/>
          <p:nvPr>
            <p:ph idx="12" type="sldNum"/>
          </p:nvPr>
        </p:nvSpPr>
        <p:spPr>
          <a:xfrm>
            <a:off x="7588527" y="4731381"/>
            <a:ext cx="1348084" cy="341744"/>
          </a:xfrm>
          <a:prstGeom prst="rect">
            <a:avLst/>
          </a:prstGeom>
          <a:noFill/>
          <a:ln>
            <a:noFill/>
          </a:ln>
        </p:spPr>
        <p:txBody>
          <a:bodyPr anchorCtr="0" anchor="ctr" bIns="0" lIns="0" spcFirstLastPara="1" rIns="0" wrap="square" tIns="0">
            <a:noAutofit/>
          </a:bodyPr>
          <a:lstStyle>
            <a:lvl1pPr indent="0" lvl="0" marL="0" algn="r">
              <a:spcBef>
                <a:spcPts val="0"/>
              </a:spcBef>
              <a:buNone/>
              <a:defRPr>
                <a:solidFill>
                  <a:srgbClr val="000000"/>
                </a:solidFill>
              </a:defRPr>
            </a:lvl1pPr>
            <a:lvl2pPr indent="0" lvl="1" marL="0" algn="r">
              <a:spcBef>
                <a:spcPts val="0"/>
              </a:spcBef>
              <a:buNone/>
              <a:defRPr>
                <a:solidFill>
                  <a:srgbClr val="000000"/>
                </a:solidFill>
              </a:defRPr>
            </a:lvl2pPr>
            <a:lvl3pPr indent="0" lvl="2" marL="0" algn="r">
              <a:spcBef>
                <a:spcPts val="0"/>
              </a:spcBef>
              <a:buNone/>
              <a:defRPr>
                <a:solidFill>
                  <a:srgbClr val="000000"/>
                </a:solidFill>
              </a:defRPr>
            </a:lvl3pPr>
            <a:lvl4pPr indent="0" lvl="3" marL="0" algn="r">
              <a:spcBef>
                <a:spcPts val="0"/>
              </a:spcBef>
              <a:buNone/>
              <a:defRPr>
                <a:solidFill>
                  <a:srgbClr val="000000"/>
                </a:solidFill>
              </a:defRPr>
            </a:lvl4pPr>
            <a:lvl5pPr indent="0" lvl="4" marL="0" algn="r">
              <a:spcBef>
                <a:spcPts val="0"/>
              </a:spcBef>
              <a:buNone/>
              <a:defRPr>
                <a:solidFill>
                  <a:srgbClr val="000000"/>
                </a:solidFill>
              </a:defRPr>
            </a:lvl5pPr>
            <a:lvl6pPr indent="0" lvl="5" marL="0" algn="r">
              <a:spcBef>
                <a:spcPts val="0"/>
              </a:spcBef>
              <a:buNone/>
              <a:defRPr>
                <a:solidFill>
                  <a:srgbClr val="000000"/>
                </a:solidFill>
              </a:defRPr>
            </a:lvl6pPr>
            <a:lvl7pPr indent="0" lvl="6" marL="0" algn="r">
              <a:spcBef>
                <a:spcPts val="0"/>
              </a:spcBef>
              <a:buNone/>
              <a:defRPr>
                <a:solidFill>
                  <a:srgbClr val="000000"/>
                </a:solidFill>
              </a:defRPr>
            </a:lvl7pPr>
            <a:lvl8pPr indent="0" lvl="7" marL="0" algn="r">
              <a:spcBef>
                <a:spcPts val="0"/>
              </a:spcBef>
              <a:buNone/>
              <a:defRPr>
                <a:solidFill>
                  <a:srgbClr val="000000"/>
                </a:solidFill>
              </a:defRPr>
            </a:lvl8pPr>
            <a:lvl9pPr indent="0" lvl="8" marL="0" algn="r">
              <a:spcBef>
                <a:spcPts val="0"/>
              </a:spcBef>
              <a:buNone/>
              <a:defRPr>
                <a:solidFill>
                  <a:srgbClr val="000000"/>
                </a:solidFill>
              </a:defRPr>
            </a:lvl9pPr>
          </a:lstStyle>
          <a:p>
            <a:pPr indent="0" lvl="0" marL="0" rtl="0" algn="r">
              <a:spcBef>
                <a:spcPts val="0"/>
              </a:spcBef>
              <a:spcAft>
                <a:spcPts val="0"/>
              </a:spcAft>
              <a:buNone/>
            </a:pPr>
            <a:fld id="{00000000-1234-1234-1234-123412341234}" type="slidenum">
              <a:rPr lang="en-GB"/>
              <a:t>‹#›</a:t>
            </a:fld>
            <a:endParaRPr/>
          </a:p>
        </p:txBody>
      </p:sp>
      <p:sp>
        <p:nvSpPr>
          <p:cNvPr id="452" name="Google Shape;452;p63"/>
          <p:cNvSpPr/>
          <p:nvPr>
            <p:ph idx="2" type="pic"/>
          </p:nvPr>
        </p:nvSpPr>
        <p:spPr>
          <a:xfrm>
            <a:off x="207832" y="953765"/>
            <a:ext cx="1381220" cy="903871"/>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1pPr>
            <a:lvl2pPr lvl="1"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2pPr>
            <a:lvl3pPr lvl="2"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3pPr>
            <a:lvl4pPr lvl="3"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4pPr>
            <a:lvl5pPr lvl="4"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5pPr>
            <a:lvl6pPr lvl="5" marR="0" rtl="0" algn="l">
              <a:lnSpc>
                <a:spcPct val="90000"/>
              </a:lnSpc>
              <a:spcBef>
                <a:spcPts val="450"/>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453" name="Google Shape;453;p63"/>
          <p:cNvSpPr/>
          <p:nvPr>
            <p:ph idx="3" type="pic"/>
          </p:nvPr>
        </p:nvSpPr>
        <p:spPr>
          <a:xfrm>
            <a:off x="1674277" y="953765"/>
            <a:ext cx="1381220" cy="903871"/>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1pPr>
            <a:lvl2pPr lvl="1"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2pPr>
            <a:lvl3pPr lvl="2"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3pPr>
            <a:lvl4pPr lvl="3"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4pPr>
            <a:lvl5pPr lvl="4"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5pPr>
            <a:lvl6pPr lvl="5" marR="0" rtl="0" algn="l">
              <a:lnSpc>
                <a:spcPct val="90000"/>
              </a:lnSpc>
              <a:spcBef>
                <a:spcPts val="450"/>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454" name="Google Shape;454;p63"/>
          <p:cNvSpPr/>
          <p:nvPr>
            <p:ph idx="4" type="pic"/>
          </p:nvPr>
        </p:nvSpPr>
        <p:spPr>
          <a:xfrm>
            <a:off x="3140722" y="953765"/>
            <a:ext cx="1381220" cy="903417"/>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1pPr>
            <a:lvl2pPr lvl="1"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2pPr>
            <a:lvl3pPr lvl="2"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3pPr>
            <a:lvl4pPr lvl="3"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4pPr>
            <a:lvl5pPr lvl="4"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5pPr>
            <a:lvl6pPr lvl="5" marR="0" rtl="0" algn="l">
              <a:lnSpc>
                <a:spcPct val="90000"/>
              </a:lnSpc>
              <a:spcBef>
                <a:spcPts val="450"/>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455" name="Google Shape;455;p63"/>
          <p:cNvSpPr/>
          <p:nvPr>
            <p:ph idx="5" type="pic"/>
          </p:nvPr>
        </p:nvSpPr>
        <p:spPr>
          <a:xfrm>
            <a:off x="4607167" y="953765"/>
            <a:ext cx="1381220" cy="903417"/>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1pPr>
            <a:lvl2pPr lvl="1"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2pPr>
            <a:lvl3pPr lvl="2"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3pPr>
            <a:lvl4pPr lvl="3"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4pPr>
            <a:lvl5pPr lvl="4"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5pPr>
            <a:lvl6pPr lvl="5" marR="0" rtl="0" algn="l">
              <a:lnSpc>
                <a:spcPct val="90000"/>
              </a:lnSpc>
              <a:spcBef>
                <a:spcPts val="450"/>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456" name="Google Shape;456;p63"/>
          <p:cNvSpPr/>
          <p:nvPr>
            <p:ph idx="6" type="pic"/>
          </p:nvPr>
        </p:nvSpPr>
        <p:spPr>
          <a:xfrm>
            <a:off x="6073611" y="953765"/>
            <a:ext cx="1381220" cy="903417"/>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1pPr>
            <a:lvl2pPr lvl="1"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2pPr>
            <a:lvl3pPr lvl="2"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3pPr>
            <a:lvl4pPr lvl="3"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4pPr>
            <a:lvl5pPr lvl="4"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5pPr>
            <a:lvl6pPr lvl="5" marR="0" rtl="0" algn="l">
              <a:lnSpc>
                <a:spcPct val="90000"/>
              </a:lnSpc>
              <a:spcBef>
                <a:spcPts val="450"/>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457" name="Google Shape;457;p63"/>
          <p:cNvSpPr/>
          <p:nvPr>
            <p:ph idx="7" type="pic"/>
          </p:nvPr>
        </p:nvSpPr>
        <p:spPr>
          <a:xfrm>
            <a:off x="7540056" y="953765"/>
            <a:ext cx="1381220" cy="903417"/>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1pPr>
            <a:lvl2pPr lvl="1"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2pPr>
            <a:lvl3pPr lvl="2"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3pPr>
            <a:lvl4pPr lvl="3"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4pPr>
            <a:lvl5pPr lvl="4"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5pPr>
            <a:lvl6pPr lvl="5" marR="0" rtl="0" algn="l">
              <a:lnSpc>
                <a:spcPct val="90000"/>
              </a:lnSpc>
              <a:spcBef>
                <a:spcPts val="450"/>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458" name="Google Shape;458;p63"/>
          <p:cNvSpPr/>
          <p:nvPr>
            <p:ph idx="8" type="pic"/>
          </p:nvPr>
        </p:nvSpPr>
        <p:spPr>
          <a:xfrm>
            <a:off x="207832" y="1931416"/>
            <a:ext cx="1381220" cy="907625"/>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1pPr>
            <a:lvl2pPr lvl="1"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2pPr>
            <a:lvl3pPr lvl="2"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3pPr>
            <a:lvl4pPr lvl="3"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4pPr>
            <a:lvl5pPr lvl="4"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5pPr>
            <a:lvl6pPr lvl="5" marR="0" rtl="0" algn="l">
              <a:lnSpc>
                <a:spcPct val="90000"/>
              </a:lnSpc>
              <a:spcBef>
                <a:spcPts val="450"/>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459" name="Google Shape;459;p63"/>
          <p:cNvSpPr/>
          <p:nvPr>
            <p:ph idx="9" type="pic"/>
          </p:nvPr>
        </p:nvSpPr>
        <p:spPr>
          <a:xfrm>
            <a:off x="1674277" y="1931415"/>
            <a:ext cx="1381220" cy="907624"/>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1pPr>
            <a:lvl2pPr lvl="1"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2pPr>
            <a:lvl3pPr lvl="2"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3pPr>
            <a:lvl4pPr lvl="3"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4pPr>
            <a:lvl5pPr lvl="4"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5pPr>
            <a:lvl6pPr lvl="5" marR="0" rtl="0" algn="l">
              <a:lnSpc>
                <a:spcPct val="90000"/>
              </a:lnSpc>
              <a:spcBef>
                <a:spcPts val="450"/>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460" name="Google Shape;460;p63"/>
          <p:cNvSpPr/>
          <p:nvPr>
            <p:ph idx="13" type="pic"/>
          </p:nvPr>
        </p:nvSpPr>
        <p:spPr>
          <a:xfrm>
            <a:off x="3140722" y="1931415"/>
            <a:ext cx="1381220" cy="907624"/>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1pPr>
            <a:lvl2pPr lvl="1"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2pPr>
            <a:lvl3pPr lvl="2"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3pPr>
            <a:lvl4pPr lvl="3"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4pPr>
            <a:lvl5pPr lvl="4"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5pPr>
            <a:lvl6pPr lvl="5" marR="0" rtl="0" algn="l">
              <a:lnSpc>
                <a:spcPct val="90000"/>
              </a:lnSpc>
              <a:spcBef>
                <a:spcPts val="450"/>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461" name="Google Shape;461;p63"/>
          <p:cNvSpPr/>
          <p:nvPr>
            <p:ph idx="14" type="pic"/>
          </p:nvPr>
        </p:nvSpPr>
        <p:spPr>
          <a:xfrm>
            <a:off x="4607167" y="1931415"/>
            <a:ext cx="1381220" cy="907624"/>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1pPr>
            <a:lvl2pPr lvl="1"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2pPr>
            <a:lvl3pPr lvl="2"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3pPr>
            <a:lvl4pPr lvl="3"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4pPr>
            <a:lvl5pPr lvl="4"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5pPr>
            <a:lvl6pPr lvl="5" marR="0" rtl="0" algn="l">
              <a:lnSpc>
                <a:spcPct val="90000"/>
              </a:lnSpc>
              <a:spcBef>
                <a:spcPts val="450"/>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462" name="Google Shape;462;p63"/>
          <p:cNvSpPr/>
          <p:nvPr>
            <p:ph idx="15" type="pic"/>
          </p:nvPr>
        </p:nvSpPr>
        <p:spPr>
          <a:xfrm>
            <a:off x="6073611" y="1931415"/>
            <a:ext cx="1381220" cy="907624"/>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1pPr>
            <a:lvl2pPr lvl="1"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2pPr>
            <a:lvl3pPr lvl="2"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3pPr>
            <a:lvl4pPr lvl="3"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4pPr>
            <a:lvl5pPr lvl="4"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5pPr>
            <a:lvl6pPr lvl="5" marR="0" rtl="0" algn="l">
              <a:lnSpc>
                <a:spcPct val="90000"/>
              </a:lnSpc>
              <a:spcBef>
                <a:spcPts val="450"/>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463" name="Google Shape;463;p63"/>
          <p:cNvSpPr/>
          <p:nvPr>
            <p:ph idx="16" type="pic"/>
          </p:nvPr>
        </p:nvSpPr>
        <p:spPr>
          <a:xfrm>
            <a:off x="7540056" y="1931415"/>
            <a:ext cx="1381220" cy="907624"/>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1pPr>
            <a:lvl2pPr lvl="1"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2pPr>
            <a:lvl3pPr lvl="2"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3pPr>
            <a:lvl4pPr lvl="3"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4pPr>
            <a:lvl5pPr lvl="4"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5pPr>
            <a:lvl6pPr lvl="5" marR="0" rtl="0" algn="l">
              <a:lnSpc>
                <a:spcPct val="90000"/>
              </a:lnSpc>
              <a:spcBef>
                <a:spcPts val="450"/>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464" name="Google Shape;464;p63"/>
          <p:cNvSpPr/>
          <p:nvPr>
            <p:ph idx="17" type="pic"/>
          </p:nvPr>
        </p:nvSpPr>
        <p:spPr>
          <a:xfrm>
            <a:off x="207832" y="2916423"/>
            <a:ext cx="1381220" cy="907625"/>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1pPr>
            <a:lvl2pPr lvl="1"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2pPr>
            <a:lvl3pPr lvl="2"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3pPr>
            <a:lvl4pPr lvl="3"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4pPr>
            <a:lvl5pPr lvl="4"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5pPr>
            <a:lvl6pPr lvl="5" marR="0" rtl="0" algn="l">
              <a:lnSpc>
                <a:spcPct val="90000"/>
              </a:lnSpc>
              <a:spcBef>
                <a:spcPts val="450"/>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465" name="Google Shape;465;p63"/>
          <p:cNvSpPr/>
          <p:nvPr>
            <p:ph idx="18" type="pic"/>
          </p:nvPr>
        </p:nvSpPr>
        <p:spPr>
          <a:xfrm>
            <a:off x="1674277" y="2916423"/>
            <a:ext cx="1381220" cy="907624"/>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1pPr>
            <a:lvl2pPr lvl="1"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2pPr>
            <a:lvl3pPr lvl="2"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3pPr>
            <a:lvl4pPr lvl="3"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4pPr>
            <a:lvl5pPr lvl="4"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5pPr>
            <a:lvl6pPr lvl="5" marR="0" rtl="0" algn="l">
              <a:lnSpc>
                <a:spcPct val="90000"/>
              </a:lnSpc>
              <a:spcBef>
                <a:spcPts val="450"/>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466" name="Google Shape;466;p63"/>
          <p:cNvSpPr/>
          <p:nvPr>
            <p:ph idx="19" type="pic"/>
          </p:nvPr>
        </p:nvSpPr>
        <p:spPr>
          <a:xfrm>
            <a:off x="3140722" y="2916423"/>
            <a:ext cx="1381220" cy="907624"/>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1pPr>
            <a:lvl2pPr lvl="1"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2pPr>
            <a:lvl3pPr lvl="2"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3pPr>
            <a:lvl4pPr lvl="3"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4pPr>
            <a:lvl5pPr lvl="4"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5pPr>
            <a:lvl6pPr lvl="5" marR="0" rtl="0" algn="l">
              <a:lnSpc>
                <a:spcPct val="90000"/>
              </a:lnSpc>
              <a:spcBef>
                <a:spcPts val="450"/>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467" name="Google Shape;467;p63"/>
          <p:cNvSpPr/>
          <p:nvPr>
            <p:ph idx="20" type="pic"/>
          </p:nvPr>
        </p:nvSpPr>
        <p:spPr>
          <a:xfrm>
            <a:off x="4607167" y="2916423"/>
            <a:ext cx="1381220" cy="907624"/>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1pPr>
            <a:lvl2pPr lvl="1"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2pPr>
            <a:lvl3pPr lvl="2"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3pPr>
            <a:lvl4pPr lvl="3"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4pPr>
            <a:lvl5pPr lvl="4"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5pPr>
            <a:lvl6pPr lvl="5" marR="0" rtl="0" algn="l">
              <a:lnSpc>
                <a:spcPct val="90000"/>
              </a:lnSpc>
              <a:spcBef>
                <a:spcPts val="450"/>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468" name="Google Shape;468;p63"/>
          <p:cNvSpPr/>
          <p:nvPr>
            <p:ph idx="21" type="pic"/>
          </p:nvPr>
        </p:nvSpPr>
        <p:spPr>
          <a:xfrm>
            <a:off x="6073611" y="2916423"/>
            <a:ext cx="1381220" cy="907624"/>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1pPr>
            <a:lvl2pPr lvl="1"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2pPr>
            <a:lvl3pPr lvl="2"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3pPr>
            <a:lvl4pPr lvl="3"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4pPr>
            <a:lvl5pPr lvl="4"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5pPr>
            <a:lvl6pPr lvl="5" marR="0" rtl="0" algn="l">
              <a:lnSpc>
                <a:spcPct val="90000"/>
              </a:lnSpc>
              <a:spcBef>
                <a:spcPts val="450"/>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469" name="Google Shape;469;p63"/>
          <p:cNvSpPr/>
          <p:nvPr>
            <p:ph idx="22" type="pic"/>
          </p:nvPr>
        </p:nvSpPr>
        <p:spPr>
          <a:xfrm>
            <a:off x="7540056" y="2916423"/>
            <a:ext cx="1381220" cy="907624"/>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1pPr>
            <a:lvl2pPr lvl="1"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2pPr>
            <a:lvl3pPr lvl="2"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3pPr>
            <a:lvl4pPr lvl="3"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4pPr>
            <a:lvl5pPr lvl="4"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5pPr>
            <a:lvl6pPr lvl="5" marR="0" rtl="0" algn="l">
              <a:lnSpc>
                <a:spcPct val="90000"/>
              </a:lnSpc>
              <a:spcBef>
                <a:spcPts val="450"/>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470" name="Google Shape;470;p63"/>
          <p:cNvSpPr txBox="1"/>
          <p:nvPr>
            <p:ph type="title"/>
          </p:nvPr>
        </p:nvSpPr>
        <p:spPr>
          <a:xfrm>
            <a:off x="211793" y="174078"/>
            <a:ext cx="3705939" cy="290873"/>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1"/>
              </a:buClr>
              <a:buSzPts val="900"/>
              <a:buFont typeface="Montserrat"/>
              <a:buNone/>
              <a:defRPr b="1" i="0" sz="900">
                <a:latin typeface="Montserrat"/>
                <a:ea typeface="Montserrat"/>
                <a:cs typeface="Montserrat"/>
                <a:sym typeface="Montserra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tmap ogos">
  <p:cSld name="Bitmap ogos">
    <p:bg>
      <p:bgPr>
        <a:solidFill>
          <a:schemeClr val="lt2"/>
        </a:solidFill>
      </p:bgPr>
    </p:bg>
    <p:spTree>
      <p:nvGrpSpPr>
        <p:cNvPr id="471" name="Shape 471"/>
        <p:cNvGrpSpPr/>
        <p:nvPr/>
      </p:nvGrpSpPr>
      <p:grpSpPr>
        <a:xfrm>
          <a:off x="0" y="0"/>
          <a:ext cx="0" cy="0"/>
          <a:chOff x="0" y="0"/>
          <a:chExt cx="0" cy="0"/>
        </a:xfrm>
      </p:grpSpPr>
      <p:sp>
        <p:nvSpPr>
          <p:cNvPr id="472" name="Google Shape;472;p64"/>
          <p:cNvSpPr txBox="1"/>
          <p:nvPr>
            <p:ph type="title"/>
          </p:nvPr>
        </p:nvSpPr>
        <p:spPr>
          <a:xfrm>
            <a:off x="211793" y="174078"/>
            <a:ext cx="3705939" cy="290873"/>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1"/>
              </a:buClr>
              <a:buSzPts val="900"/>
              <a:buFont typeface="Montserrat"/>
              <a:buNone/>
              <a:defRPr b="1" i="0" sz="900">
                <a:latin typeface="Montserrat"/>
                <a:ea typeface="Montserrat"/>
                <a:cs typeface="Montserrat"/>
                <a:sym typeface="Montserra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73" name="Google Shape;473;p64"/>
          <p:cNvSpPr txBox="1"/>
          <p:nvPr>
            <p:ph idx="10" type="dt"/>
          </p:nvPr>
        </p:nvSpPr>
        <p:spPr>
          <a:xfrm>
            <a:off x="3660963" y="4731381"/>
            <a:ext cx="1647334" cy="341744"/>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4" name="Google Shape;474;p64"/>
          <p:cNvSpPr txBox="1"/>
          <p:nvPr>
            <p:ph idx="11" type="ftr"/>
          </p:nvPr>
        </p:nvSpPr>
        <p:spPr>
          <a:xfrm>
            <a:off x="211793" y="4731381"/>
            <a:ext cx="2653873" cy="341744"/>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 name="Google Shape;475;p64"/>
          <p:cNvSpPr txBox="1"/>
          <p:nvPr>
            <p:ph idx="12" type="sldNum"/>
          </p:nvPr>
        </p:nvSpPr>
        <p:spPr>
          <a:xfrm>
            <a:off x="7588527" y="4731381"/>
            <a:ext cx="1348084" cy="341744"/>
          </a:xfrm>
          <a:prstGeom prst="rect">
            <a:avLst/>
          </a:prstGeom>
          <a:noFill/>
          <a:ln>
            <a:noFill/>
          </a:ln>
        </p:spPr>
        <p:txBody>
          <a:bodyPr anchorCtr="0" anchor="ctr" bIns="0" lIns="0" spcFirstLastPara="1" rIns="0" wrap="square" tIns="0">
            <a:noAutofit/>
          </a:bodyPr>
          <a:lstStyle>
            <a:lvl1pPr indent="0" lvl="0" marL="0" algn="r">
              <a:spcBef>
                <a:spcPts val="0"/>
              </a:spcBef>
              <a:buNone/>
              <a:defRPr>
                <a:solidFill>
                  <a:srgbClr val="000000"/>
                </a:solidFill>
              </a:defRPr>
            </a:lvl1pPr>
            <a:lvl2pPr indent="0" lvl="1" marL="0" algn="r">
              <a:spcBef>
                <a:spcPts val="0"/>
              </a:spcBef>
              <a:buNone/>
              <a:defRPr>
                <a:solidFill>
                  <a:srgbClr val="000000"/>
                </a:solidFill>
              </a:defRPr>
            </a:lvl2pPr>
            <a:lvl3pPr indent="0" lvl="2" marL="0" algn="r">
              <a:spcBef>
                <a:spcPts val="0"/>
              </a:spcBef>
              <a:buNone/>
              <a:defRPr>
                <a:solidFill>
                  <a:srgbClr val="000000"/>
                </a:solidFill>
              </a:defRPr>
            </a:lvl3pPr>
            <a:lvl4pPr indent="0" lvl="3" marL="0" algn="r">
              <a:spcBef>
                <a:spcPts val="0"/>
              </a:spcBef>
              <a:buNone/>
              <a:defRPr>
                <a:solidFill>
                  <a:srgbClr val="000000"/>
                </a:solidFill>
              </a:defRPr>
            </a:lvl4pPr>
            <a:lvl5pPr indent="0" lvl="4" marL="0" algn="r">
              <a:spcBef>
                <a:spcPts val="0"/>
              </a:spcBef>
              <a:buNone/>
              <a:defRPr>
                <a:solidFill>
                  <a:srgbClr val="000000"/>
                </a:solidFill>
              </a:defRPr>
            </a:lvl5pPr>
            <a:lvl6pPr indent="0" lvl="5" marL="0" algn="r">
              <a:spcBef>
                <a:spcPts val="0"/>
              </a:spcBef>
              <a:buNone/>
              <a:defRPr>
                <a:solidFill>
                  <a:srgbClr val="000000"/>
                </a:solidFill>
              </a:defRPr>
            </a:lvl6pPr>
            <a:lvl7pPr indent="0" lvl="6" marL="0" algn="r">
              <a:spcBef>
                <a:spcPts val="0"/>
              </a:spcBef>
              <a:buNone/>
              <a:defRPr>
                <a:solidFill>
                  <a:srgbClr val="000000"/>
                </a:solidFill>
              </a:defRPr>
            </a:lvl7pPr>
            <a:lvl8pPr indent="0" lvl="7" marL="0" algn="r">
              <a:spcBef>
                <a:spcPts val="0"/>
              </a:spcBef>
              <a:buNone/>
              <a:defRPr>
                <a:solidFill>
                  <a:srgbClr val="000000"/>
                </a:solidFill>
              </a:defRPr>
            </a:lvl8pPr>
            <a:lvl9pPr indent="0" lvl="8" marL="0" algn="r">
              <a:spcBef>
                <a:spcPts val="0"/>
              </a:spcBef>
              <a:buNone/>
              <a:defRPr>
                <a:solidFill>
                  <a:srgbClr val="000000"/>
                </a:solidFill>
              </a:defRPr>
            </a:lvl9pPr>
          </a:lstStyle>
          <a:p>
            <a:pPr indent="0" lvl="0" marL="0" rtl="0" algn="r">
              <a:spcBef>
                <a:spcPts val="0"/>
              </a:spcBef>
              <a:spcAft>
                <a:spcPts val="0"/>
              </a:spcAft>
              <a:buNone/>
            </a:pPr>
            <a:fld id="{00000000-1234-1234-1234-123412341234}" type="slidenum">
              <a:rPr lang="en-GB"/>
              <a:t>‹#›</a:t>
            </a:fld>
            <a:endParaRPr/>
          </a:p>
        </p:txBody>
      </p:sp>
      <p:grpSp>
        <p:nvGrpSpPr>
          <p:cNvPr id="476" name="Google Shape;476;p64"/>
          <p:cNvGrpSpPr/>
          <p:nvPr/>
        </p:nvGrpSpPr>
        <p:grpSpPr>
          <a:xfrm>
            <a:off x="211792" y="939016"/>
            <a:ext cx="2855258" cy="3583754"/>
            <a:chOff x="282387" y="1252022"/>
            <a:chExt cx="3807011" cy="4778338"/>
          </a:xfrm>
        </p:grpSpPr>
        <p:sp>
          <p:nvSpPr>
            <p:cNvPr id="477" name="Google Shape;477;p64"/>
            <p:cNvSpPr/>
            <p:nvPr/>
          </p:nvSpPr>
          <p:spPr>
            <a:xfrm>
              <a:off x="282387" y="1252022"/>
              <a:ext cx="3807011" cy="882000"/>
            </a:xfrm>
            <a:prstGeom prst="rect">
              <a:avLst/>
            </a:prstGeom>
            <a:solidFill>
              <a:schemeClr val="lt1"/>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900" u="none" cap="none" strike="noStrike">
                <a:solidFill>
                  <a:srgbClr val="FFFFFF"/>
                </a:solidFill>
                <a:latin typeface="Montserrat"/>
                <a:ea typeface="Montserrat"/>
                <a:cs typeface="Montserrat"/>
                <a:sym typeface="Montserrat"/>
              </a:endParaRPr>
            </a:p>
          </p:txBody>
        </p:sp>
        <p:sp>
          <p:nvSpPr>
            <p:cNvPr id="478" name="Google Shape;478;p64"/>
            <p:cNvSpPr/>
            <p:nvPr/>
          </p:nvSpPr>
          <p:spPr>
            <a:xfrm>
              <a:off x="282387" y="2226107"/>
              <a:ext cx="3807011" cy="882000"/>
            </a:xfrm>
            <a:prstGeom prst="rect">
              <a:avLst/>
            </a:prstGeom>
            <a:solidFill>
              <a:schemeClr val="lt1"/>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900" u="none" cap="none" strike="noStrike">
                <a:solidFill>
                  <a:srgbClr val="FFFFFF"/>
                </a:solidFill>
                <a:latin typeface="Montserrat"/>
                <a:ea typeface="Montserrat"/>
                <a:cs typeface="Montserrat"/>
                <a:sym typeface="Montserrat"/>
              </a:endParaRPr>
            </a:p>
          </p:txBody>
        </p:sp>
        <p:sp>
          <p:nvSpPr>
            <p:cNvPr id="479" name="Google Shape;479;p64"/>
            <p:cNvSpPr/>
            <p:nvPr/>
          </p:nvSpPr>
          <p:spPr>
            <a:xfrm>
              <a:off x="282387" y="3200191"/>
              <a:ext cx="3807011" cy="882000"/>
            </a:xfrm>
            <a:prstGeom prst="rect">
              <a:avLst/>
            </a:prstGeom>
            <a:solidFill>
              <a:schemeClr val="lt1"/>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900" u="none" cap="none" strike="noStrike">
                <a:solidFill>
                  <a:srgbClr val="FFFFFF"/>
                </a:solidFill>
                <a:latin typeface="Montserrat"/>
                <a:ea typeface="Montserrat"/>
                <a:cs typeface="Montserrat"/>
                <a:sym typeface="Montserrat"/>
              </a:endParaRPr>
            </a:p>
          </p:txBody>
        </p:sp>
        <p:sp>
          <p:nvSpPr>
            <p:cNvPr id="480" name="Google Shape;480;p64"/>
            <p:cNvSpPr/>
            <p:nvPr/>
          </p:nvSpPr>
          <p:spPr>
            <a:xfrm>
              <a:off x="282387" y="4174276"/>
              <a:ext cx="3807011" cy="882000"/>
            </a:xfrm>
            <a:prstGeom prst="rect">
              <a:avLst/>
            </a:prstGeom>
            <a:solidFill>
              <a:schemeClr val="lt1"/>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900" u="none" cap="none" strike="noStrike">
                <a:solidFill>
                  <a:srgbClr val="FFFFFF"/>
                </a:solidFill>
                <a:latin typeface="Montserrat"/>
                <a:ea typeface="Montserrat"/>
                <a:cs typeface="Montserrat"/>
                <a:sym typeface="Montserrat"/>
              </a:endParaRPr>
            </a:p>
          </p:txBody>
        </p:sp>
        <p:sp>
          <p:nvSpPr>
            <p:cNvPr id="481" name="Google Shape;481;p64"/>
            <p:cNvSpPr/>
            <p:nvPr/>
          </p:nvSpPr>
          <p:spPr>
            <a:xfrm>
              <a:off x="282387" y="5148360"/>
              <a:ext cx="3807011" cy="882000"/>
            </a:xfrm>
            <a:prstGeom prst="rect">
              <a:avLst/>
            </a:prstGeom>
            <a:solidFill>
              <a:schemeClr val="lt1"/>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900" u="none" cap="none" strike="noStrike">
                <a:solidFill>
                  <a:srgbClr val="FFFFFF"/>
                </a:solidFill>
                <a:latin typeface="Montserrat"/>
                <a:ea typeface="Montserrat"/>
                <a:cs typeface="Montserrat"/>
                <a:sym typeface="Montserrat"/>
              </a:endParaRPr>
            </a:p>
          </p:txBody>
        </p:sp>
      </p:grpSp>
      <p:grpSp>
        <p:nvGrpSpPr>
          <p:cNvPr id="482" name="Google Shape;482;p64"/>
          <p:cNvGrpSpPr/>
          <p:nvPr/>
        </p:nvGrpSpPr>
        <p:grpSpPr>
          <a:xfrm>
            <a:off x="3146572" y="939016"/>
            <a:ext cx="2855258" cy="3583754"/>
            <a:chOff x="282387" y="1252022"/>
            <a:chExt cx="3807011" cy="4778338"/>
          </a:xfrm>
        </p:grpSpPr>
        <p:sp>
          <p:nvSpPr>
            <p:cNvPr id="483" name="Google Shape;483;p64"/>
            <p:cNvSpPr/>
            <p:nvPr/>
          </p:nvSpPr>
          <p:spPr>
            <a:xfrm>
              <a:off x="282387" y="1252022"/>
              <a:ext cx="3807011" cy="882000"/>
            </a:xfrm>
            <a:prstGeom prst="rect">
              <a:avLst/>
            </a:prstGeom>
            <a:solidFill>
              <a:schemeClr val="lt1"/>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900" u="none" cap="none" strike="noStrike">
                <a:solidFill>
                  <a:srgbClr val="FFFFFF"/>
                </a:solidFill>
                <a:latin typeface="Montserrat"/>
                <a:ea typeface="Montserrat"/>
                <a:cs typeface="Montserrat"/>
                <a:sym typeface="Montserrat"/>
              </a:endParaRPr>
            </a:p>
          </p:txBody>
        </p:sp>
        <p:sp>
          <p:nvSpPr>
            <p:cNvPr id="484" name="Google Shape;484;p64"/>
            <p:cNvSpPr/>
            <p:nvPr/>
          </p:nvSpPr>
          <p:spPr>
            <a:xfrm>
              <a:off x="282387" y="2226107"/>
              <a:ext cx="3807011" cy="882000"/>
            </a:xfrm>
            <a:prstGeom prst="rect">
              <a:avLst/>
            </a:prstGeom>
            <a:solidFill>
              <a:schemeClr val="lt1"/>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900" u="none" cap="none" strike="noStrike">
                <a:solidFill>
                  <a:srgbClr val="FFFFFF"/>
                </a:solidFill>
                <a:latin typeface="Montserrat"/>
                <a:ea typeface="Montserrat"/>
                <a:cs typeface="Montserrat"/>
                <a:sym typeface="Montserrat"/>
              </a:endParaRPr>
            </a:p>
          </p:txBody>
        </p:sp>
        <p:sp>
          <p:nvSpPr>
            <p:cNvPr id="485" name="Google Shape;485;p64"/>
            <p:cNvSpPr/>
            <p:nvPr/>
          </p:nvSpPr>
          <p:spPr>
            <a:xfrm>
              <a:off x="282387" y="3200191"/>
              <a:ext cx="3807011" cy="882000"/>
            </a:xfrm>
            <a:prstGeom prst="rect">
              <a:avLst/>
            </a:prstGeom>
            <a:solidFill>
              <a:schemeClr val="lt1"/>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900" u="none" cap="none" strike="noStrike">
                <a:solidFill>
                  <a:srgbClr val="FFFFFF"/>
                </a:solidFill>
                <a:latin typeface="Montserrat"/>
                <a:ea typeface="Montserrat"/>
                <a:cs typeface="Montserrat"/>
                <a:sym typeface="Montserrat"/>
              </a:endParaRPr>
            </a:p>
          </p:txBody>
        </p:sp>
        <p:sp>
          <p:nvSpPr>
            <p:cNvPr id="486" name="Google Shape;486;p64"/>
            <p:cNvSpPr/>
            <p:nvPr/>
          </p:nvSpPr>
          <p:spPr>
            <a:xfrm>
              <a:off x="282387" y="4174276"/>
              <a:ext cx="3807011" cy="882000"/>
            </a:xfrm>
            <a:prstGeom prst="rect">
              <a:avLst/>
            </a:prstGeom>
            <a:solidFill>
              <a:schemeClr val="lt1"/>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900" u="none" cap="none" strike="noStrike">
                <a:solidFill>
                  <a:srgbClr val="FFFFFF"/>
                </a:solidFill>
                <a:latin typeface="Montserrat"/>
                <a:ea typeface="Montserrat"/>
                <a:cs typeface="Montserrat"/>
                <a:sym typeface="Montserrat"/>
              </a:endParaRPr>
            </a:p>
          </p:txBody>
        </p:sp>
        <p:sp>
          <p:nvSpPr>
            <p:cNvPr id="487" name="Google Shape;487;p64"/>
            <p:cNvSpPr/>
            <p:nvPr/>
          </p:nvSpPr>
          <p:spPr>
            <a:xfrm>
              <a:off x="282387" y="5148360"/>
              <a:ext cx="3807011" cy="882000"/>
            </a:xfrm>
            <a:prstGeom prst="rect">
              <a:avLst/>
            </a:prstGeom>
            <a:solidFill>
              <a:schemeClr val="lt1"/>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900" u="none" cap="none" strike="noStrike">
                <a:solidFill>
                  <a:srgbClr val="FFFFFF"/>
                </a:solidFill>
                <a:latin typeface="Montserrat"/>
                <a:ea typeface="Montserrat"/>
                <a:cs typeface="Montserrat"/>
                <a:sym typeface="Montserrat"/>
              </a:endParaRPr>
            </a:p>
          </p:txBody>
        </p:sp>
      </p:grpSp>
      <p:grpSp>
        <p:nvGrpSpPr>
          <p:cNvPr id="488" name="Google Shape;488;p64"/>
          <p:cNvGrpSpPr/>
          <p:nvPr/>
        </p:nvGrpSpPr>
        <p:grpSpPr>
          <a:xfrm>
            <a:off x="6081352" y="939016"/>
            <a:ext cx="2855258" cy="3583754"/>
            <a:chOff x="282387" y="1252022"/>
            <a:chExt cx="3807011" cy="4778338"/>
          </a:xfrm>
        </p:grpSpPr>
        <p:sp>
          <p:nvSpPr>
            <p:cNvPr id="489" name="Google Shape;489;p64"/>
            <p:cNvSpPr/>
            <p:nvPr/>
          </p:nvSpPr>
          <p:spPr>
            <a:xfrm>
              <a:off x="282387" y="1252022"/>
              <a:ext cx="3807011" cy="882000"/>
            </a:xfrm>
            <a:prstGeom prst="rect">
              <a:avLst/>
            </a:prstGeom>
            <a:solidFill>
              <a:schemeClr val="lt1"/>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900" u="none" cap="none" strike="noStrike">
                <a:solidFill>
                  <a:srgbClr val="FFFFFF"/>
                </a:solidFill>
                <a:latin typeface="Montserrat"/>
                <a:ea typeface="Montserrat"/>
                <a:cs typeface="Montserrat"/>
                <a:sym typeface="Montserrat"/>
              </a:endParaRPr>
            </a:p>
          </p:txBody>
        </p:sp>
        <p:sp>
          <p:nvSpPr>
            <p:cNvPr id="490" name="Google Shape;490;p64"/>
            <p:cNvSpPr/>
            <p:nvPr/>
          </p:nvSpPr>
          <p:spPr>
            <a:xfrm>
              <a:off x="282387" y="2226107"/>
              <a:ext cx="3807011" cy="882000"/>
            </a:xfrm>
            <a:prstGeom prst="rect">
              <a:avLst/>
            </a:prstGeom>
            <a:solidFill>
              <a:schemeClr val="lt1"/>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900" u="none" cap="none" strike="noStrike">
                <a:solidFill>
                  <a:srgbClr val="FFFFFF"/>
                </a:solidFill>
                <a:latin typeface="Montserrat"/>
                <a:ea typeface="Montserrat"/>
                <a:cs typeface="Montserrat"/>
                <a:sym typeface="Montserrat"/>
              </a:endParaRPr>
            </a:p>
          </p:txBody>
        </p:sp>
        <p:sp>
          <p:nvSpPr>
            <p:cNvPr id="491" name="Google Shape;491;p64"/>
            <p:cNvSpPr/>
            <p:nvPr/>
          </p:nvSpPr>
          <p:spPr>
            <a:xfrm>
              <a:off x="282387" y="3200191"/>
              <a:ext cx="3807011" cy="882000"/>
            </a:xfrm>
            <a:prstGeom prst="rect">
              <a:avLst/>
            </a:prstGeom>
            <a:solidFill>
              <a:schemeClr val="lt1"/>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900" u="none" cap="none" strike="noStrike">
                <a:solidFill>
                  <a:srgbClr val="FFFFFF"/>
                </a:solidFill>
                <a:latin typeface="Montserrat"/>
                <a:ea typeface="Montserrat"/>
                <a:cs typeface="Montserrat"/>
                <a:sym typeface="Montserrat"/>
              </a:endParaRPr>
            </a:p>
          </p:txBody>
        </p:sp>
        <p:sp>
          <p:nvSpPr>
            <p:cNvPr id="492" name="Google Shape;492;p64"/>
            <p:cNvSpPr/>
            <p:nvPr/>
          </p:nvSpPr>
          <p:spPr>
            <a:xfrm>
              <a:off x="282387" y="4174276"/>
              <a:ext cx="3807011" cy="882000"/>
            </a:xfrm>
            <a:prstGeom prst="rect">
              <a:avLst/>
            </a:prstGeom>
            <a:solidFill>
              <a:schemeClr val="lt1"/>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900" u="none" cap="none" strike="noStrike">
                <a:solidFill>
                  <a:srgbClr val="FFFFFF"/>
                </a:solidFill>
                <a:latin typeface="Montserrat"/>
                <a:ea typeface="Montserrat"/>
                <a:cs typeface="Montserrat"/>
                <a:sym typeface="Montserrat"/>
              </a:endParaRPr>
            </a:p>
          </p:txBody>
        </p:sp>
        <p:sp>
          <p:nvSpPr>
            <p:cNvPr id="493" name="Google Shape;493;p64"/>
            <p:cNvSpPr/>
            <p:nvPr/>
          </p:nvSpPr>
          <p:spPr>
            <a:xfrm>
              <a:off x="282387" y="5148360"/>
              <a:ext cx="3807011" cy="882000"/>
            </a:xfrm>
            <a:prstGeom prst="rect">
              <a:avLst/>
            </a:prstGeom>
            <a:solidFill>
              <a:schemeClr val="lt1"/>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900" u="none" cap="none" strike="noStrike">
                <a:solidFill>
                  <a:srgbClr val="FFFFFF"/>
                </a:solidFill>
                <a:latin typeface="Montserrat"/>
                <a:ea typeface="Montserrat"/>
                <a:cs typeface="Montserrat"/>
                <a:sym typeface="Montserrat"/>
              </a:endParaRPr>
            </a:p>
          </p:txBody>
        </p:sp>
      </p:grpSp>
      <p:sp>
        <p:nvSpPr>
          <p:cNvPr id="494" name="Google Shape;494;p64"/>
          <p:cNvSpPr txBox="1"/>
          <p:nvPr>
            <p:ph idx="1" type="body"/>
          </p:nvPr>
        </p:nvSpPr>
        <p:spPr>
          <a:xfrm>
            <a:off x="291453" y="995228"/>
            <a:ext cx="1302544" cy="315515"/>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1"/>
              </a:buClr>
              <a:buSzPts val="900"/>
              <a:buNone/>
              <a:defRPr sz="900"/>
            </a:lvl1pPr>
            <a:lvl2pPr indent="-228600" lvl="1" marL="914400" algn="l">
              <a:lnSpc>
                <a:spcPct val="100000"/>
              </a:lnSpc>
              <a:spcBef>
                <a:spcPts val="450"/>
              </a:spcBef>
              <a:spcAft>
                <a:spcPts val="0"/>
              </a:spcAft>
              <a:buClr>
                <a:schemeClr val="dk1"/>
              </a:buClr>
              <a:buSzPts val="1000"/>
              <a:buNone/>
              <a:defRPr/>
            </a:lvl2pPr>
            <a:lvl3pPr indent="-228600" lvl="2" marL="1371600" algn="l">
              <a:lnSpc>
                <a:spcPct val="100000"/>
              </a:lnSpc>
              <a:spcBef>
                <a:spcPts val="450"/>
              </a:spcBef>
              <a:spcAft>
                <a:spcPts val="0"/>
              </a:spcAft>
              <a:buClr>
                <a:schemeClr val="dk1"/>
              </a:buClr>
              <a:buSzPts val="1000"/>
              <a:buNone/>
              <a:defRPr/>
            </a:lvl3pPr>
            <a:lvl4pPr indent="-228600" lvl="3" marL="1828800" algn="l">
              <a:lnSpc>
                <a:spcPct val="100000"/>
              </a:lnSpc>
              <a:spcBef>
                <a:spcPts val="450"/>
              </a:spcBef>
              <a:spcAft>
                <a:spcPts val="0"/>
              </a:spcAft>
              <a:buClr>
                <a:schemeClr val="dk1"/>
              </a:buClr>
              <a:buSzPts val="1000"/>
              <a:buNone/>
              <a:defRPr/>
            </a:lvl4pPr>
            <a:lvl5pPr indent="-228600" lvl="4" marL="2286000" algn="l">
              <a:lnSpc>
                <a:spcPct val="100000"/>
              </a:lnSpc>
              <a:spcBef>
                <a:spcPts val="450"/>
              </a:spcBef>
              <a:spcAft>
                <a:spcPts val="0"/>
              </a:spcAft>
              <a:buClr>
                <a:schemeClr val="dk1"/>
              </a:buClr>
              <a:buSzPts val="1000"/>
              <a:buNone/>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495" name="Google Shape;495;p64"/>
          <p:cNvSpPr txBox="1"/>
          <p:nvPr>
            <p:ph idx="2" type="body"/>
          </p:nvPr>
        </p:nvSpPr>
        <p:spPr>
          <a:xfrm>
            <a:off x="291453" y="1726247"/>
            <a:ext cx="1302544" cy="315515"/>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1"/>
              </a:buClr>
              <a:buSzPts val="900"/>
              <a:buNone/>
              <a:defRPr sz="900"/>
            </a:lvl1pPr>
            <a:lvl2pPr indent="-228600" lvl="1" marL="914400" algn="l">
              <a:lnSpc>
                <a:spcPct val="100000"/>
              </a:lnSpc>
              <a:spcBef>
                <a:spcPts val="450"/>
              </a:spcBef>
              <a:spcAft>
                <a:spcPts val="0"/>
              </a:spcAft>
              <a:buClr>
                <a:schemeClr val="dk1"/>
              </a:buClr>
              <a:buSzPts val="1000"/>
              <a:buNone/>
              <a:defRPr/>
            </a:lvl2pPr>
            <a:lvl3pPr indent="-228600" lvl="2" marL="1371600" algn="l">
              <a:lnSpc>
                <a:spcPct val="100000"/>
              </a:lnSpc>
              <a:spcBef>
                <a:spcPts val="450"/>
              </a:spcBef>
              <a:spcAft>
                <a:spcPts val="0"/>
              </a:spcAft>
              <a:buClr>
                <a:schemeClr val="dk1"/>
              </a:buClr>
              <a:buSzPts val="1000"/>
              <a:buNone/>
              <a:defRPr/>
            </a:lvl3pPr>
            <a:lvl4pPr indent="-228600" lvl="3" marL="1828800" algn="l">
              <a:lnSpc>
                <a:spcPct val="100000"/>
              </a:lnSpc>
              <a:spcBef>
                <a:spcPts val="450"/>
              </a:spcBef>
              <a:spcAft>
                <a:spcPts val="0"/>
              </a:spcAft>
              <a:buClr>
                <a:schemeClr val="dk1"/>
              </a:buClr>
              <a:buSzPts val="1000"/>
              <a:buNone/>
              <a:defRPr/>
            </a:lvl4pPr>
            <a:lvl5pPr indent="-228600" lvl="4" marL="2286000" algn="l">
              <a:lnSpc>
                <a:spcPct val="100000"/>
              </a:lnSpc>
              <a:spcBef>
                <a:spcPts val="450"/>
              </a:spcBef>
              <a:spcAft>
                <a:spcPts val="0"/>
              </a:spcAft>
              <a:buClr>
                <a:schemeClr val="dk1"/>
              </a:buClr>
              <a:buSzPts val="1000"/>
              <a:buNone/>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496" name="Google Shape;496;p64"/>
          <p:cNvSpPr txBox="1"/>
          <p:nvPr>
            <p:ph idx="3" type="body"/>
          </p:nvPr>
        </p:nvSpPr>
        <p:spPr>
          <a:xfrm>
            <a:off x="291453" y="2457266"/>
            <a:ext cx="1302544" cy="315515"/>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1"/>
              </a:buClr>
              <a:buSzPts val="900"/>
              <a:buNone/>
              <a:defRPr sz="900"/>
            </a:lvl1pPr>
            <a:lvl2pPr indent="-228600" lvl="1" marL="914400" algn="l">
              <a:lnSpc>
                <a:spcPct val="100000"/>
              </a:lnSpc>
              <a:spcBef>
                <a:spcPts val="450"/>
              </a:spcBef>
              <a:spcAft>
                <a:spcPts val="0"/>
              </a:spcAft>
              <a:buClr>
                <a:schemeClr val="dk1"/>
              </a:buClr>
              <a:buSzPts val="1000"/>
              <a:buNone/>
              <a:defRPr/>
            </a:lvl2pPr>
            <a:lvl3pPr indent="-228600" lvl="2" marL="1371600" algn="l">
              <a:lnSpc>
                <a:spcPct val="100000"/>
              </a:lnSpc>
              <a:spcBef>
                <a:spcPts val="450"/>
              </a:spcBef>
              <a:spcAft>
                <a:spcPts val="0"/>
              </a:spcAft>
              <a:buClr>
                <a:schemeClr val="dk1"/>
              </a:buClr>
              <a:buSzPts val="1000"/>
              <a:buNone/>
              <a:defRPr/>
            </a:lvl3pPr>
            <a:lvl4pPr indent="-228600" lvl="3" marL="1828800" algn="l">
              <a:lnSpc>
                <a:spcPct val="100000"/>
              </a:lnSpc>
              <a:spcBef>
                <a:spcPts val="450"/>
              </a:spcBef>
              <a:spcAft>
                <a:spcPts val="0"/>
              </a:spcAft>
              <a:buClr>
                <a:schemeClr val="dk1"/>
              </a:buClr>
              <a:buSzPts val="1000"/>
              <a:buNone/>
              <a:defRPr/>
            </a:lvl4pPr>
            <a:lvl5pPr indent="-228600" lvl="4" marL="2286000" algn="l">
              <a:lnSpc>
                <a:spcPct val="100000"/>
              </a:lnSpc>
              <a:spcBef>
                <a:spcPts val="450"/>
              </a:spcBef>
              <a:spcAft>
                <a:spcPts val="0"/>
              </a:spcAft>
              <a:buClr>
                <a:schemeClr val="dk1"/>
              </a:buClr>
              <a:buSzPts val="1000"/>
              <a:buNone/>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497" name="Google Shape;497;p64"/>
          <p:cNvSpPr txBox="1"/>
          <p:nvPr>
            <p:ph idx="4" type="body"/>
          </p:nvPr>
        </p:nvSpPr>
        <p:spPr>
          <a:xfrm>
            <a:off x="291452" y="3188285"/>
            <a:ext cx="1302544" cy="315515"/>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1"/>
              </a:buClr>
              <a:buSzPts val="900"/>
              <a:buNone/>
              <a:defRPr sz="900"/>
            </a:lvl1pPr>
            <a:lvl2pPr indent="-228600" lvl="1" marL="914400" algn="l">
              <a:lnSpc>
                <a:spcPct val="100000"/>
              </a:lnSpc>
              <a:spcBef>
                <a:spcPts val="450"/>
              </a:spcBef>
              <a:spcAft>
                <a:spcPts val="0"/>
              </a:spcAft>
              <a:buClr>
                <a:schemeClr val="dk1"/>
              </a:buClr>
              <a:buSzPts val="1000"/>
              <a:buNone/>
              <a:defRPr/>
            </a:lvl2pPr>
            <a:lvl3pPr indent="-228600" lvl="2" marL="1371600" algn="l">
              <a:lnSpc>
                <a:spcPct val="100000"/>
              </a:lnSpc>
              <a:spcBef>
                <a:spcPts val="450"/>
              </a:spcBef>
              <a:spcAft>
                <a:spcPts val="0"/>
              </a:spcAft>
              <a:buClr>
                <a:schemeClr val="dk1"/>
              </a:buClr>
              <a:buSzPts val="1000"/>
              <a:buNone/>
              <a:defRPr/>
            </a:lvl3pPr>
            <a:lvl4pPr indent="-228600" lvl="3" marL="1828800" algn="l">
              <a:lnSpc>
                <a:spcPct val="100000"/>
              </a:lnSpc>
              <a:spcBef>
                <a:spcPts val="450"/>
              </a:spcBef>
              <a:spcAft>
                <a:spcPts val="0"/>
              </a:spcAft>
              <a:buClr>
                <a:schemeClr val="dk1"/>
              </a:buClr>
              <a:buSzPts val="1000"/>
              <a:buNone/>
              <a:defRPr/>
            </a:lvl4pPr>
            <a:lvl5pPr indent="-228600" lvl="4" marL="2286000" algn="l">
              <a:lnSpc>
                <a:spcPct val="100000"/>
              </a:lnSpc>
              <a:spcBef>
                <a:spcPts val="450"/>
              </a:spcBef>
              <a:spcAft>
                <a:spcPts val="0"/>
              </a:spcAft>
              <a:buClr>
                <a:schemeClr val="dk1"/>
              </a:buClr>
              <a:buSzPts val="1000"/>
              <a:buNone/>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498" name="Google Shape;498;p64"/>
          <p:cNvSpPr txBox="1"/>
          <p:nvPr>
            <p:ph idx="5" type="body"/>
          </p:nvPr>
        </p:nvSpPr>
        <p:spPr>
          <a:xfrm>
            <a:off x="291450" y="3919303"/>
            <a:ext cx="1302544" cy="315515"/>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1"/>
              </a:buClr>
              <a:buSzPts val="900"/>
              <a:buNone/>
              <a:defRPr sz="900"/>
            </a:lvl1pPr>
            <a:lvl2pPr indent="-228600" lvl="1" marL="914400" algn="l">
              <a:lnSpc>
                <a:spcPct val="100000"/>
              </a:lnSpc>
              <a:spcBef>
                <a:spcPts val="450"/>
              </a:spcBef>
              <a:spcAft>
                <a:spcPts val="0"/>
              </a:spcAft>
              <a:buClr>
                <a:schemeClr val="dk1"/>
              </a:buClr>
              <a:buSzPts val="1000"/>
              <a:buNone/>
              <a:defRPr/>
            </a:lvl2pPr>
            <a:lvl3pPr indent="-228600" lvl="2" marL="1371600" algn="l">
              <a:lnSpc>
                <a:spcPct val="100000"/>
              </a:lnSpc>
              <a:spcBef>
                <a:spcPts val="450"/>
              </a:spcBef>
              <a:spcAft>
                <a:spcPts val="0"/>
              </a:spcAft>
              <a:buClr>
                <a:schemeClr val="dk1"/>
              </a:buClr>
              <a:buSzPts val="1000"/>
              <a:buNone/>
              <a:defRPr/>
            </a:lvl3pPr>
            <a:lvl4pPr indent="-228600" lvl="3" marL="1828800" algn="l">
              <a:lnSpc>
                <a:spcPct val="100000"/>
              </a:lnSpc>
              <a:spcBef>
                <a:spcPts val="450"/>
              </a:spcBef>
              <a:spcAft>
                <a:spcPts val="0"/>
              </a:spcAft>
              <a:buClr>
                <a:schemeClr val="dk1"/>
              </a:buClr>
              <a:buSzPts val="1000"/>
              <a:buNone/>
              <a:defRPr/>
            </a:lvl4pPr>
            <a:lvl5pPr indent="-228600" lvl="4" marL="2286000" algn="l">
              <a:lnSpc>
                <a:spcPct val="100000"/>
              </a:lnSpc>
              <a:spcBef>
                <a:spcPts val="450"/>
              </a:spcBef>
              <a:spcAft>
                <a:spcPts val="0"/>
              </a:spcAft>
              <a:buClr>
                <a:schemeClr val="dk1"/>
              </a:buClr>
              <a:buSzPts val="1000"/>
              <a:buNone/>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499" name="Google Shape;499;p64"/>
          <p:cNvSpPr/>
          <p:nvPr>
            <p:ph idx="6" type="pic"/>
          </p:nvPr>
        </p:nvSpPr>
        <p:spPr>
          <a:xfrm>
            <a:off x="1364284" y="1021344"/>
            <a:ext cx="501254" cy="502444"/>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dk1"/>
              </a:buClr>
              <a:buSzPts val="900"/>
              <a:buFont typeface="Arial"/>
              <a:buChar char="•"/>
              <a:defRPr b="0" i="0" sz="900" u="none" cap="none" strike="noStrike">
                <a:solidFill>
                  <a:schemeClr val="dk1"/>
                </a:solidFill>
                <a:latin typeface="Montserrat Light"/>
                <a:ea typeface="Montserrat Light"/>
                <a:cs typeface="Montserrat Light"/>
                <a:sym typeface="Montserrat Light"/>
              </a:defRPr>
            </a:lvl1pPr>
            <a:lvl2pPr lvl="1"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2pPr>
            <a:lvl3pPr lvl="2"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3pPr>
            <a:lvl4pPr lvl="3"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4pPr>
            <a:lvl5pPr lvl="4"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5pPr>
            <a:lvl6pPr lvl="5" marR="0" rtl="0" algn="l">
              <a:lnSpc>
                <a:spcPct val="90000"/>
              </a:lnSpc>
              <a:spcBef>
                <a:spcPts val="450"/>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500" name="Google Shape;500;p64"/>
          <p:cNvSpPr/>
          <p:nvPr>
            <p:ph idx="7" type="pic"/>
          </p:nvPr>
        </p:nvSpPr>
        <p:spPr>
          <a:xfrm>
            <a:off x="1923307" y="1021344"/>
            <a:ext cx="501254" cy="502444"/>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dk1"/>
              </a:buClr>
              <a:buSzPts val="900"/>
              <a:buFont typeface="Arial"/>
              <a:buChar char="•"/>
              <a:defRPr b="0" i="0" sz="900" u="none" cap="none" strike="noStrike">
                <a:solidFill>
                  <a:schemeClr val="dk1"/>
                </a:solidFill>
                <a:latin typeface="Montserrat Light"/>
                <a:ea typeface="Montserrat Light"/>
                <a:cs typeface="Montserrat Light"/>
                <a:sym typeface="Montserrat Light"/>
              </a:defRPr>
            </a:lvl1pPr>
            <a:lvl2pPr lvl="1"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2pPr>
            <a:lvl3pPr lvl="2"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3pPr>
            <a:lvl4pPr lvl="3"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4pPr>
            <a:lvl5pPr lvl="4"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5pPr>
            <a:lvl6pPr lvl="5" marR="0" rtl="0" algn="l">
              <a:lnSpc>
                <a:spcPct val="90000"/>
              </a:lnSpc>
              <a:spcBef>
                <a:spcPts val="450"/>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501" name="Google Shape;501;p64"/>
          <p:cNvSpPr/>
          <p:nvPr>
            <p:ph idx="8" type="pic"/>
          </p:nvPr>
        </p:nvSpPr>
        <p:spPr>
          <a:xfrm>
            <a:off x="2482330" y="1021343"/>
            <a:ext cx="501254" cy="502444"/>
          </a:xfrm>
          <a:prstGeom prst="rect">
            <a:avLst/>
          </a:prstGeom>
          <a:solidFill>
            <a:schemeClr val="dk1"/>
          </a:solid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dk1"/>
              </a:buClr>
              <a:buSzPts val="900"/>
              <a:buFont typeface="Arial"/>
              <a:buChar char="•"/>
              <a:defRPr b="0" i="0" sz="900" u="none" cap="none" strike="noStrike">
                <a:solidFill>
                  <a:schemeClr val="dk1"/>
                </a:solidFill>
                <a:latin typeface="Montserrat Light"/>
                <a:ea typeface="Montserrat Light"/>
                <a:cs typeface="Montserrat Light"/>
                <a:sym typeface="Montserrat Light"/>
              </a:defRPr>
            </a:lvl1pPr>
            <a:lvl2pPr lvl="1"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2pPr>
            <a:lvl3pPr lvl="2"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3pPr>
            <a:lvl4pPr lvl="3"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4pPr>
            <a:lvl5pPr lvl="4"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5pPr>
            <a:lvl6pPr lvl="5" marR="0" rtl="0" algn="l">
              <a:lnSpc>
                <a:spcPct val="90000"/>
              </a:lnSpc>
              <a:spcBef>
                <a:spcPts val="450"/>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502" name="Google Shape;502;p64"/>
          <p:cNvSpPr/>
          <p:nvPr>
            <p:ph idx="9" type="pic"/>
          </p:nvPr>
        </p:nvSpPr>
        <p:spPr>
          <a:xfrm>
            <a:off x="1364284" y="1751253"/>
            <a:ext cx="501254" cy="502444"/>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dk1"/>
              </a:buClr>
              <a:buSzPts val="900"/>
              <a:buFont typeface="Arial"/>
              <a:buChar char="•"/>
              <a:defRPr b="0" i="0" sz="900" u="none" cap="none" strike="noStrike">
                <a:solidFill>
                  <a:schemeClr val="dk1"/>
                </a:solidFill>
                <a:latin typeface="Montserrat Light"/>
                <a:ea typeface="Montserrat Light"/>
                <a:cs typeface="Montserrat Light"/>
                <a:sym typeface="Montserrat Light"/>
              </a:defRPr>
            </a:lvl1pPr>
            <a:lvl2pPr lvl="1"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2pPr>
            <a:lvl3pPr lvl="2"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3pPr>
            <a:lvl4pPr lvl="3"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4pPr>
            <a:lvl5pPr lvl="4"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5pPr>
            <a:lvl6pPr lvl="5" marR="0" rtl="0" algn="l">
              <a:lnSpc>
                <a:spcPct val="90000"/>
              </a:lnSpc>
              <a:spcBef>
                <a:spcPts val="450"/>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503" name="Google Shape;503;p64"/>
          <p:cNvSpPr/>
          <p:nvPr>
            <p:ph idx="13" type="pic"/>
          </p:nvPr>
        </p:nvSpPr>
        <p:spPr>
          <a:xfrm>
            <a:off x="1923307" y="1751253"/>
            <a:ext cx="501254" cy="502444"/>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dk1"/>
              </a:buClr>
              <a:buSzPts val="900"/>
              <a:buFont typeface="Arial"/>
              <a:buChar char="•"/>
              <a:defRPr b="0" i="0" sz="900" u="none" cap="none" strike="noStrike">
                <a:solidFill>
                  <a:schemeClr val="dk1"/>
                </a:solidFill>
                <a:latin typeface="Montserrat Light"/>
                <a:ea typeface="Montserrat Light"/>
                <a:cs typeface="Montserrat Light"/>
                <a:sym typeface="Montserrat Light"/>
              </a:defRPr>
            </a:lvl1pPr>
            <a:lvl2pPr lvl="1"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2pPr>
            <a:lvl3pPr lvl="2"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3pPr>
            <a:lvl4pPr lvl="3"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4pPr>
            <a:lvl5pPr lvl="4"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5pPr>
            <a:lvl6pPr lvl="5" marR="0" rtl="0" algn="l">
              <a:lnSpc>
                <a:spcPct val="90000"/>
              </a:lnSpc>
              <a:spcBef>
                <a:spcPts val="450"/>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504" name="Google Shape;504;p64"/>
          <p:cNvSpPr/>
          <p:nvPr>
            <p:ph idx="14" type="pic"/>
          </p:nvPr>
        </p:nvSpPr>
        <p:spPr>
          <a:xfrm>
            <a:off x="2482330" y="1751253"/>
            <a:ext cx="501254" cy="502444"/>
          </a:xfrm>
          <a:prstGeom prst="rect">
            <a:avLst/>
          </a:prstGeom>
          <a:solidFill>
            <a:schemeClr val="dk1"/>
          </a:solid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dk1"/>
              </a:buClr>
              <a:buSzPts val="900"/>
              <a:buFont typeface="Arial"/>
              <a:buChar char="•"/>
              <a:defRPr b="0" i="0" sz="900" u="none" cap="none" strike="noStrike">
                <a:solidFill>
                  <a:schemeClr val="dk1"/>
                </a:solidFill>
                <a:latin typeface="Montserrat Light"/>
                <a:ea typeface="Montserrat Light"/>
                <a:cs typeface="Montserrat Light"/>
                <a:sym typeface="Montserrat Light"/>
              </a:defRPr>
            </a:lvl1pPr>
            <a:lvl2pPr lvl="1"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2pPr>
            <a:lvl3pPr lvl="2"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3pPr>
            <a:lvl4pPr lvl="3"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4pPr>
            <a:lvl5pPr lvl="4"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5pPr>
            <a:lvl6pPr lvl="5" marR="0" rtl="0" algn="l">
              <a:lnSpc>
                <a:spcPct val="90000"/>
              </a:lnSpc>
              <a:spcBef>
                <a:spcPts val="450"/>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505" name="Google Shape;505;p64"/>
          <p:cNvSpPr/>
          <p:nvPr>
            <p:ph idx="15" type="pic"/>
          </p:nvPr>
        </p:nvSpPr>
        <p:spPr>
          <a:xfrm>
            <a:off x="1364284" y="2481164"/>
            <a:ext cx="501254" cy="502444"/>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dk1"/>
              </a:buClr>
              <a:buSzPts val="900"/>
              <a:buFont typeface="Arial"/>
              <a:buChar char="•"/>
              <a:defRPr b="0" i="0" sz="900" u="none" cap="none" strike="noStrike">
                <a:solidFill>
                  <a:schemeClr val="dk1"/>
                </a:solidFill>
                <a:latin typeface="Montserrat Light"/>
                <a:ea typeface="Montserrat Light"/>
                <a:cs typeface="Montserrat Light"/>
                <a:sym typeface="Montserrat Light"/>
              </a:defRPr>
            </a:lvl1pPr>
            <a:lvl2pPr lvl="1"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2pPr>
            <a:lvl3pPr lvl="2"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3pPr>
            <a:lvl4pPr lvl="3"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4pPr>
            <a:lvl5pPr lvl="4"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5pPr>
            <a:lvl6pPr lvl="5" marR="0" rtl="0" algn="l">
              <a:lnSpc>
                <a:spcPct val="90000"/>
              </a:lnSpc>
              <a:spcBef>
                <a:spcPts val="450"/>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506" name="Google Shape;506;p64"/>
          <p:cNvSpPr/>
          <p:nvPr>
            <p:ph idx="16" type="pic"/>
          </p:nvPr>
        </p:nvSpPr>
        <p:spPr>
          <a:xfrm>
            <a:off x="1923307" y="2481162"/>
            <a:ext cx="501254" cy="502444"/>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dk1"/>
              </a:buClr>
              <a:buSzPts val="900"/>
              <a:buFont typeface="Arial"/>
              <a:buChar char="•"/>
              <a:defRPr b="0" i="0" sz="900" u="none" cap="none" strike="noStrike">
                <a:solidFill>
                  <a:schemeClr val="dk1"/>
                </a:solidFill>
                <a:latin typeface="Montserrat Light"/>
                <a:ea typeface="Montserrat Light"/>
                <a:cs typeface="Montserrat Light"/>
                <a:sym typeface="Montserrat Light"/>
              </a:defRPr>
            </a:lvl1pPr>
            <a:lvl2pPr lvl="1"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2pPr>
            <a:lvl3pPr lvl="2"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3pPr>
            <a:lvl4pPr lvl="3"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4pPr>
            <a:lvl5pPr lvl="4"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5pPr>
            <a:lvl6pPr lvl="5" marR="0" rtl="0" algn="l">
              <a:lnSpc>
                <a:spcPct val="90000"/>
              </a:lnSpc>
              <a:spcBef>
                <a:spcPts val="450"/>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507" name="Google Shape;507;p64"/>
          <p:cNvSpPr/>
          <p:nvPr>
            <p:ph idx="17" type="pic"/>
          </p:nvPr>
        </p:nvSpPr>
        <p:spPr>
          <a:xfrm>
            <a:off x="2482330" y="2481162"/>
            <a:ext cx="501254" cy="502444"/>
          </a:xfrm>
          <a:prstGeom prst="rect">
            <a:avLst/>
          </a:prstGeom>
          <a:solidFill>
            <a:schemeClr val="dk1"/>
          </a:solid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dk1"/>
              </a:buClr>
              <a:buSzPts val="900"/>
              <a:buFont typeface="Arial"/>
              <a:buChar char="•"/>
              <a:defRPr b="0" i="0" sz="900" u="none" cap="none" strike="noStrike">
                <a:solidFill>
                  <a:schemeClr val="dk1"/>
                </a:solidFill>
                <a:latin typeface="Montserrat Light"/>
                <a:ea typeface="Montserrat Light"/>
                <a:cs typeface="Montserrat Light"/>
                <a:sym typeface="Montserrat Light"/>
              </a:defRPr>
            </a:lvl1pPr>
            <a:lvl2pPr lvl="1"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2pPr>
            <a:lvl3pPr lvl="2"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3pPr>
            <a:lvl4pPr lvl="3"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4pPr>
            <a:lvl5pPr lvl="4"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5pPr>
            <a:lvl6pPr lvl="5" marR="0" rtl="0" algn="l">
              <a:lnSpc>
                <a:spcPct val="90000"/>
              </a:lnSpc>
              <a:spcBef>
                <a:spcPts val="450"/>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508" name="Google Shape;508;p64"/>
          <p:cNvSpPr/>
          <p:nvPr>
            <p:ph idx="18" type="pic"/>
          </p:nvPr>
        </p:nvSpPr>
        <p:spPr>
          <a:xfrm>
            <a:off x="1364284" y="3211074"/>
            <a:ext cx="501254" cy="502444"/>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dk1"/>
              </a:buClr>
              <a:buSzPts val="900"/>
              <a:buFont typeface="Arial"/>
              <a:buChar char="•"/>
              <a:defRPr b="0" i="0" sz="900" u="none" cap="none" strike="noStrike">
                <a:solidFill>
                  <a:schemeClr val="dk1"/>
                </a:solidFill>
                <a:latin typeface="Montserrat Light"/>
                <a:ea typeface="Montserrat Light"/>
                <a:cs typeface="Montserrat Light"/>
                <a:sym typeface="Montserrat Light"/>
              </a:defRPr>
            </a:lvl1pPr>
            <a:lvl2pPr lvl="1"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2pPr>
            <a:lvl3pPr lvl="2"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3pPr>
            <a:lvl4pPr lvl="3"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4pPr>
            <a:lvl5pPr lvl="4"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5pPr>
            <a:lvl6pPr lvl="5" marR="0" rtl="0" algn="l">
              <a:lnSpc>
                <a:spcPct val="90000"/>
              </a:lnSpc>
              <a:spcBef>
                <a:spcPts val="450"/>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509" name="Google Shape;509;p64"/>
          <p:cNvSpPr/>
          <p:nvPr>
            <p:ph idx="19" type="pic"/>
          </p:nvPr>
        </p:nvSpPr>
        <p:spPr>
          <a:xfrm>
            <a:off x="1923307" y="3211073"/>
            <a:ext cx="501254" cy="502444"/>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dk1"/>
              </a:buClr>
              <a:buSzPts val="900"/>
              <a:buFont typeface="Arial"/>
              <a:buChar char="•"/>
              <a:defRPr b="0" i="0" sz="900" u="none" cap="none" strike="noStrike">
                <a:solidFill>
                  <a:schemeClr val="dk1"/>
                </a:solidFill>
                <a:latin typeface="Montserrat Light"/>
                <a:ea typeface="Montserrat Light"/>
                <a:cs typeface="Montserrat Light"/>
                <a:sym typeface="Montserrat Light"/>
              </a:defRPr>
            </a:lvl1pPr>
            <a:lvl2pPr lvl="1"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2pPr>
            <a:lvl3pPr lvl="2"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3pPr>
            <a:lvl4pPr lvl="3"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4pPr>
            <a:lvl5pPr lvl="4"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5pPr>
            <a:lvl6pPr lvl="5" marR="0" rtl="0" algn="l">
              <a:lnSpc>
                <a:spcPct val="90000"/>
              </a:lnSpc>
              <a:spcBef>
                <a:spcPts val="450"/>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510" name="Google Shape;510;p64"/>
          <p:cNvSpPr/>
          <p:nvPr>
            <p:ph idx="20" type="pic"/>
          </p:nvPr>
        </p:nvSpPr>
        <p:spPr>
          <a:xfrm>
            <a:off x="2482330" y="3211071"/>
            <a:ext cx="501254" cy="502444"/>
          </a:xfrm>
          <a:prstGeom prst="rect">
            <a:avLst/>
          </a:prstGeom>
          <a:solidFill>
            <a:schemeClr val="dk1"/>
          </a:solid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dk1"/>
              </a:buClr>
              <a:buSzPts val="900"/>
              <a:buFont typeface="Arial"/>
              <a:buChar char="•"/>
              <a:defRPr b="0" i="0" sz="900" u="none" cap="none" strike="noStrike">
                <a:solidFill>
                  <a:schemeClr val="dk1"/>
                </a:solidFill>
                <a:latin typeface="Montserrat Light"/>
                <a:ea typeface="Montserrat Light"/>
                <a:cs typeface="Montserrat Light"/>
                <a:sym typeface="Montserrat Light"/>
              </a:defRPr>
            </a:lvl1pPr>
            <a:lvl2pPr lvl="1"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2pPr>
            <a:lvl3pPr lvl="2"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3pPr>
            <a:lvl4pPr lvl="3"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4pPr>
            <a:lvl5pPr lvl="4"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5pPr>
            <a:lvl6pPr lvl="5" marR="0" rtl="0" algn="l">
              <a:lnSpc>
                <a:spcPct val="90000"/>
              </a:lnSpc>
              <a:spcBef>
                <a:spcPts val="450"/>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511" name="Google Shape;511;p64"/>
          <p:cNvSpPr/>
          <p:nvPr>
            <p:ph idx="21" type="pic"/>
          </p:nvPr>
        </p:nvSpPr>
        <p:spPr>
          <a:xfrm>
            <a:off x="1365220" y="3940983"/>
            <a:ext cx="501254" cy="502444"/>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dk1"/>
              </a:buClr>
              <a:buSzPts val="900"/>
              <a:buFont typeface="Arial"/>
              <a:buChar char="•"/>
              <a:defRPr b="0" i="0" sz="900" u="none" cap="none" strike="noStrike">
                <a:solidFill>
                  <a:schemeClr val="dk1"/>
                </a:solidFill>
                <a:latin typeface="Montserrat Light"/>
                <a:ea typeface="Montserrat Light"/>
                <a:cs typeface="Montserrat Light"/>
                <a:sym typeface="Montserrat Light"/>
              </a:defRPr>
            </a:lvl1pPr>
            <a:lvl2pPr lvl="1"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2pPr>
            <a:lvl3pPr lvl="2"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3pPr>
            <a:lvl4pPr lvl="3"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4pPr>
            <a:lvl5pPr lvl="4"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5pPr>
            <a:lvl6pPr lvl="5" marR="0" rtl="0" algn="l">
              <a:lnSpc>
                <a:spcPct val="90000"/>
              </a:lnSpc>
              <a:spcBef>
                <a:spcPts val="450"/>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512" name="Google Shape;512;p64"/>
          <p:cNvSpPr/>
          <p:nvPr>
            <p:ph idx="22" type="pic"/>
          </p:nvPr>
        </p:nvSpPr>
        <p:spPr>
          <a:xfrm>
            <a:off x="1924243" y="3940983"/>
            <a:ext cx="501254" cy="502444"/>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dk1"/>
              </a:buClr>
              <a:buSzPts val="900"/>
              <a:buFont typeface="Arial"/>
              <a:buChar char="•"/>
              <a:defRPr b="0" i="0" sz="900" u="none" cap="none" strike="noStrike">
                <a:solidFill>
                  <a:schemeClr val="dk1"/>
                </a:solidFill>
                <a:latin typeface="Montserrat Light"/>
                <a:ea typeface="Montserrat Light"/>
                <a:cs typeface="Montserrat Light"/>
                <a:sym typeface="Montserrat Light"/>
              </a:defRPr>
            </a:lvl1pPr>
            <a:lvl2pPr lvl="1"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2pPr>
            <a:lvl3pPr lvl="2"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3pPr>
            <a:lvl4pPr lvl="3"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4pPr>
            <a:lvl5pPr lvl="4"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5pPr>
            <a:lvl6pPr lvl="5" marR="0" rtl="0" algn="l">
              <a:lnSpc>
                <a:spcPct val="90000"/>
              </a:lnSpc>
              <a:spcBef>
                <a:spcPts val="450"/>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513" name="Google Shape;513;p64"/>
          <p:cNvSpPr/>
          <p:nvPr>
            <p:ph idx="23" type="pic"/>
          </p:nvPr>
        </p:nvSpPr>
        <p:spPr>
          <a:xfrm>
            <a:off x="2483266" y="3940983"/>
            <a:ext cx="501254" cy="502444"/>
          </a:xfrm>
          <a:prstGeom prst="rect">
            <a:avLst/>
          </a:prstGeom>
          <a:solidFill>
            <a:schemeClr val="dk1"/>
          </a:solid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dk1"/>
              </a:buClr>
              <a:buSzPts val="900"/>
              <a:buFont typeface="Arial"/>
              <a:buChar char="•"/>
              <a:defRPr b="0" i="0" sz="900" u="none" cap="none" strike="noStrike">
                <a:solidFill>
                  <a:schemeClr val="dk1"/>
                </a:solidFill>
                <a:latin typeface="Montserrat Light"/>
                <a:ea typeface="Montserrat Light"/>
                <a:cs typeface="Montserrat Light"/>
                <a:sym typeface="Montserrat Light"/>
              </a:defRPr>
            </a:lvl1pPr>
            <a:lvl2pPr lvl="1"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2pPr>
            <a:lvl3pPr lvl="2"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3pPr>
            <a:lvl4pPr lvl="3"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4pPr>
            <a:lvl5pPr lvl="4"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5pPr>
            <a:lvl6pPr lvl="5" marR="0" rtl="0" algn="l">
              <a:lnSpc>
                <a:spcPct val="90000"/>
              </a:lnSpc>
              <a:spcBef>
                <a:spcPts val="450"/>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514" name="Google Shape;514;p64"/>
          <p:cNvSpPr txBox="1"/>
          <p:nvPr>
            <p:ph idx="24" type="body"/>
          </p:nvPr>
        </p:nvSpPr>
        <p:spPr>
          <a:xfrm>
            <a:off x="3220644" y="997795"/>
            <a:ext cx="1302544" cy="315515"/>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1"/>
              </a:buClr>
              <a:buSzPts val="900"/>
              <a:buNone/>
              <a:defRPr sz="900"/>
            </a:lvl1pPr>
            <a:lvl2pPr indent="-228600" lvl="1" marL="914400" algn="l">
              <a:lnSpc>
                <a:spcPct val="100000"/>
              </a:lnSpc>
              <a:spcBef>
                <a:spcPts val="450"/>
              </a:spcBef>
              <a:spcAft>
                <a:spcPts val="0"/>
              </a:spcAft>
              <a:buClr>
                <a:schemeClr val="dk1"/>
              </a:buClr>
              <a:buSzPts val="1000"/>
              <a:buNone/>
              <a:defRPr/>
            </a:lvl2pPr>
            <a:lvl3pPr indent="-228600" lvl="2" marL="1371600" algn="l">
              <a:lnSpc>
                <a:spcPct val="100000"/>
              </a:lnSpc>
              <a:spcBef>
                <a:spcPts val="450"/>
              </a:spcBef>
              <a:spcAft>
                <a:spcPts val="0"/>
              </a:spcAft>
              <a:buClr>
                <a:schemeClr val="dk1"/>
              </a:buClr>
              <a:buSzPts val="1000"/>
              <a:buNone/>
              <a:defRPr/>
            </a:lvl3pPr>
            <a:lvl4pPr indent="-228600" lvl="3" marL="1828800" algn="l">
              <a:lnSpc>
                <a:spcPct val="100000"/>
              </a:lnSpc>
              <a:spcBef>
                <a:spcPts val="450"/>
              </a:spcBef>
              <a:spcAft>
                <a:spcPts val="0"/>
              </a:spcAft>
              <a:buClr>
                <a:schemeClr val="dk1"/>
              </a:buClr>
              <a:buSzPts val="1000"/>
              <a:buNone/>
              <a:defRPr/>
            </a:lvl4pPr>
            <a:lvl5pPr indent="-228600" lvl="4" marL="2286000" algn="l">
              <a:lnSpc>
                <a:spcPct val="100000"/>
              </a:lnSpc>
              <a:spcBef>
                <a:spcPts val="450"/>
              </a:spcBef>
              <a:spcAft>
                <a:spcPts val="0"/>
              </a:spcAft>
              <a:buClr>
                <a:schemeClr val="dk1"/>
              </a:buClr>
              <a:buSzPts val="1000"/>
              <a:buNone/>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515" name="Google Shape;515;p64"/>
          <p:cNvSpPr txBox="1"/>
          <p:nvPr>
            <p:ph idx="25" type="body"/>
          </p:nvPr>
        </p:nvSpPr>
        <p:spPr>
          <a:xfrm>
            <a:off x="3220644" y="1728814"/>
            <a:ext cx="1302544" cy="315515"/>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1"/>
              </a:buClr>
              <a:buSzPts val="900"/>
              <a:buNone/>
              <a:defRPr sz="900"/>
            </a:lvl1pPr>
            <a:lvl2pPr indent="-228600" lvl="1" marL="914400" algn="l">
              <a:lnSpc>
                <a:spcPct val="100000"/>
              </a:lnSpc>
              <a:spcBef>
                <a:spcPts val="450"/>
              </a:spcBef>
              <a:spcAft>
                <a:spcPts val="0"/>
              </a:spcAft>
              <a:buClr>
                <a:schemeClr val="dk1"/>
              </a:buClr>
              <a:buSzPts val="1000"/>
              <a:buNone/>
              <a:defRPr/>
            </a:lvl2pPr>
            <a:lvl3pPr indent="-228600" lvl="2" marL="1371600" algn="l">
              <a:lnSpc>
                <a:spcPct val="100000"/>
              </a:lnSpc>
              <a:spcBef>
                <a:spcPts val="450"/>
              </a:spcBef>
              <a:spcAft>
                <a:spcPts val="0"/>
              </a:spcAft>
              <a:buClr>
                <a:schemeClr val="dk1"/>
              </a:buClr>
              <a:buSzPts val="1000"/>
              <a:buNone/>
              <a:defRPr/>
            </a:lvl3pPr>
            <a:lvl4pPr indent="-228600" lvl="3" marL="1828800" algn="l">
              <a:lnSpc>
                <a:spcPct val="100000"/>
              </a:lnSpc>
              <a:spcBef>
                <a:spcPts val="450"/>
              </a:spcBef>
              <a:spcAft>
                <a:spcPts val="0"/>
              </a:spcAft>
              <a:buClr>
                <a:schemeClr val="dk1"/>
              </a:buClr>
              <a:buSzPts val="1000"/>
              <a:buNone/>
              <a:defRPr/>
            </a:lvl4pPr>
            <a:lvl5pPr indent="-228600" lvl="4" marL="2286000" algn="l">
              <a:lnSpc>
                <a:spcPct val="100000"/>
              </a:lnSpc>
              <a:spcBef>
                <a:spcPts val="450"/>
              </a:spcBef>
              <a:spcAft>
                <a:spcPts val="0"/>
              </a:spcAft>
              <a:buClr>
                <a:schemeClr val="dk1"/>
              </a:buClr>
              <a:buSzPts val="1000"/>
              <a:buNone/>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516" name="Google Shape;516;p64"/>
          <p:cNvSpPr txBox="1"/>
          <p:nvPr>
            <p:ph idx="26" type="body"/>
          </p:nvPr>
        </p:nvSpPr>
        <p:spPr>
          <a:xfrm>
            <a:off x="3220644" y="2459833"/>
            <a:ext cx="1302544" cy="315515"/>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1"/>
              </a:buClr>
              <a:buSzPts val="900"/>
              <a:buNone/>
              <a:defRPr sz="900"/>
            </a:lvl1pPr>
            <a:lvl2pPr indent="-228600" lvl="1" marL="914400" algn="l">
              <a:lnSpc>
                <a:spcPct val="100000"/>
              </a:lnSpc>
              <a:spcBef>
                <a:spcPts val="450"/>
              </a:spcBef>
              <a:spcAft>
                <a:spcPts val="0"/>
              </a:spcAft>
              <a:buClr>
                <a:schemeClr val="dk1"/>
              </a:buClr>
              <a:buSzPts val="1000"/>
              <a:buNone/>
              <a:defRPr/>
            </a:lvl2pPr>
            <a:lvl3pPr indent="-228600" lvl="2" marL="1371600" algn="l">
              <a:lnSpc>
                <a:spcPct val="100000"/>
              </a:lnSpc>
              <a:spcBef>
                <a:spcPts val="450"/>
              </a:spcBef>
              <a:spcAft>
                <a:spcPts val="0"/>
              </a:spcAft>
              <a:buClr>
                <a:schemeClr val="dk1"/>
              </a:buClr>
              <a:buSzPts val="1000"/>
              <a:buNone/>
              <a:defRPr/>
            </a:lvl3pPr>
            <a:lvl4pPr indent="-228600" lvl="3" marL="1828800" algn="l">
              <a:lnSpc>
                <a:spcPct val="100000"/>
              </a:lnSpc>
              <a:spcBef>
                <a:spcPts val="450"/>
              </a:spcBef>
              <a:spcAft>
                <a:spcPts val="0"/>
              </a:spcAft>
              <a:buClr>
                <a:schemeClr val="dk1"/>
              </a:buClr>
              <a:buSzPts val="1000"/>
              <a:buNone/>
              <a:defRPr/>
            </a:lvl4pPr>
            <a:lvl5pPr indent="-228600" lvl="4" marL="2286000" algn="l">
              <a:lnSpc>
                <a:spcPct val="100000"/>
              </a:lnSpc>
              <a:spcBef>
                <a:spcPts val="450"/>
              </a:spcBef>
              <a:spcAft>
                <a:spcPts val="0"/>
              </a:spcAft>
              <a:buClr>
                <a:schemeClr val="dk1"/>
              </a:buClr>
              <a:buSzPts val="1000"/>
              <a:buNone/>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517" name="Google Shape;517;p64"/>
          <p:cNvSpPr txBox="1"/>
          <p:nvPr>
            <p:ph idx="27" type="body"/>
          </p:nvPr>
        </p:nvSpPr>
        <p:spPr>
          <a:xfrm>
            <a:off x="3220643" y="3190852"/>
            <a:ext cx="1302544" cy="315515"/>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1"/>
              </a:buClr>
              <a:buSzPts val="900"/>
              <a:buNone/>
              <a:defRPr sz="900"/>
            </a:lvl1pPr>
            <a:lvl2pPr indent="-228600" lvl="1" marL="914400" algn="l">
              <a:lnSpc>
                <a:spcPct val="100000"/>
              </a:lnSpc>
              <a:spcBef>
                <a:spcPts val="450"/>
              </a:spcBef>
              <a:spcAft>
                <a:spcPts val="0"/>
              </a:spcAft>
              <a:buClr>
                <a:schemeClr val="dk1"/>
              </a:buClr>
              <a:buSzPts val="1000"/>
              <a:buNone/>
              <a:defRPr/>
            </a:lvl2pPr>
            <a:lvl3pPr indent="-228600" lvl="2" marL="1371600" algn="l">
              <a:lnSpc>
                <a:spcPct val="100000"/>
              </a:lnSpc>
              <a:spcBef>
                <a:spcPts val="450"/>
              </a:spcBef>
              <a:spcAft>
                <a:spcPts val="0"/>
              </a:spcAft>
              <a:buClr>
                <a:schemeClr val="dk1"/>
              </a:buClr>
              <a:buSzPts val="1000"/>
              <a:buNone/>
              <a:defRPr/>
            </a:lvl3pPr>
            <a:lvl4pPr indent="-228600" lvl="3" marL="1828800" algn="l">
              <a:lnSpc>
                <a:spcPct val="100000"/>
              </a:lnSpc>
              <a:spcBef>
                <a:spcPts val="450"/>
              </a:spcBef>
              <a:spcAft>
                <a:spcPts val="0"/>
              </a:spcAft>
              <a:buClr>
                <a:schemeClr val="dk1"/>
              </a:buClr>
              <a:buSzPts val="1000"/>
              <a:buNone/>
              <a:defRPr/>
            </a:lvl4pPr>
            <a:lvl5pPr indent="-228600" lvl="4" marL="2286000" algn="l">
              <a:lnSpc>
                <a:spcPct val="100000"/>
              </a:lnSpc>
              <a:spcBef>
                <a:spcPts val="450"/>
              </a:spcBef>
              <a:spcAft>
                <a:spcPts val="0"/>
              </a:spcAft>
              <a:buClr>
                <a:schemeClr val="dk1"/>
              </a:buClr>
              <a:buSzPts val="1000"/>
              <a:buNone/>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518" name="Google Shape;518;p64"/>
          <p:cNvSpPr txBox="1"/>
          <p:nvPr>
            <p:ph idx="28" type="body"/>
          </p:nvPr>
        </p:nvSpPr>
        <p:spPr>
          <a:xfrm>
            <a:off x="3220641" y="3921870"/>
            <a:ext cx="1302544" cy="315515"/>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1"/>
              </a:buClr>
              <a:buSzPts val="900"/>
              <a:buNone/>
              <a:defRPr sz="900"/>
            </a:lvl1pPr>
            <a:lvl2pPr indent="-228600" lvl="1" marL="914400" algn="l">
              <a:lnSpc>
                <a:spcPct val="100000"/>
              </a:lnSpc>
              <a:spcBef>
                <a:spcPts val="450"/>
              </a:spcBef>
              <a:spcAft>
                <a:spcPts val="0"/>
              </a:spcAft>
              <a:buClr>
                <a:schemeClr val="dk1"/>
              </a:buClr>
              <a:buSzPts val="1000"/>
              <a:buNone/>
              <a:defRPr/>
            </a:lvl2pPr>
            <a:lvl3pPr indent="-228600" lvl="2" marL="1371600" algn="l">
              <a:lnSpc>
                <a:spcPct val="100000"/>
              </a:lnSpc>
              <a:spcBef>
                <a:spcPts val="450"/>
              </a:spcBef>
              <a:spcAft>
                <a:spcPts val="0"/>
              </a:spcAft>
              <a:buClr>
                <a:schemeClr val="dk1"/>
              </a:buClr>
              <a:buSzPts val="1000"/>
              <a:buNone/>
              <a:defRPr/>
            </a:lvl3pPr>
            <a:lvl4pPr indent="-228600" lvl="3" marL="1828800" algn="l">
              <a:lnSpc>
                <a:spcPct val="100000"/>
              </a:lnSpc>
              <a:spcBef>
                <a:spcPts val="450"/>
              </a:spcBef>
              <a:spcAft>
                <a:spcPts val="0"/>
              </a:spcAft>
              <a:buClr>
                <a:schemeClr val="dk1"/>
              </a:buClr>
              <a:buSzPts val="1000"/>
              <a:buNone/>
              <a:defRPr/>
            </a:lvl4pPr>
            <a:lvl5pPr indent="-228600" lvl="4" marL="2286000" algn="l">
              <a:lnSpc>
                <a:spcPct val="100000"/>
              </a:lnSpc>
              <a:spcBef>
                <a:spcPts val="450"/>
              </a:spcBef>
              <a:spcAft>
                <a:spcPts val="0"/>
              </a:spcAft>
              <a:buClr>
                <a:schemeClr val="dk1"/>
              </a:buClr>
              <a:buSzPts val="1000"/>
              <a:buNone/>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519" name="Google Shape;519;p64"/>
          <p:cNvSpPr/>
          <p:nvPr>
            <p:ph idx="29" type="pic"/>
          </p:nvPr>
        </p:nvSpPr>
        <p:spPr>
          <a:xfrm>
            <a:off x="4293475" y="1023911"/>
            <a:ext cx="501254" cy="502444"/>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dk1"/>
              </a:buClr>
              <a:buSzPts val="900"/>
              <a:buFont typeface="Arial"/>
              <a:buChar char="•"/>
              <a:defRPr b="0" i="0" sz="900" u="none" cap="none" strike="noStrike">
                <a:solidFill>
                  <a:schemeClr val="dk1"/>
                </a:solidFill>
                <a:latin typeface="Montserrat Light"/>
                <a:ea typeface="Montserrat Light"/>
                <a:cs typeface="Montserrat Light"/>
                <a:sym typeface="Montserrat Light"/>
              </a:defRPr>
            </a:lvl1pPr>
            <a:lvl2pPr lvl="1"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2pPr>
            <a:lvl3pPr lvl="2"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3pPr>
            <a:lvl4pPr lvl="3"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4pPr>
            <a:lvl5pPr lvl="4"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5pPr>
            <a:lvl6pPr lvl="5" marR="0" rtl="0" algn="l">
              <a:lnSpc>
                <a:spcPct val="90000"/>
              </a:lnSpc>
              <a:spcBef>
                <a:spcPts val="450"/>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520" name="Google Shape;520;p64"/>
          <p:cNvSpPr/>
          <p:nvPr>
            <p:ph idx="30" type="pic"/>
          </p:nvPr>
        </p:nvSpPr>
        <p:spPr>
          <a:xfrm>
            <a:off x="4852498" y="1023909"/>
            <a:ext cx="501254" cy="502444"/>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dk1"/>
              </a:buClr>
              <a:buSzPts val="900"/>
              <a:buFont typeface="Arial"/>
              <a:buChar char="•"/>
              <a:defRPr b="0" i="0" sz="900" u="none" cap="none" strike="noStrike">
                <a:solidFill>
                  <a:schemeClr val="dk1"/>
                </a:solidFill>
                <a:latin typeface="Montserrat Light"/>
                <a:ea typeface="Montserrat Light"/>
                <a:cs typeface="Montserrat Light"/>
                <a:sym typeface="Montserrat Light"/>
              </a:defRPr>
            </a:lvl1pPr>
            <a:lvl2pPr lvl="1"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2pPr>
            <a:lvl3pPr lvl="2"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3pPr>
            <a:lvl4pPr lvl="3"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4pPr>
            <a:lvl5pPr lvl="4"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5pPr>
            <a:lvl6pPr lvl="5" marR="0" rtl="0" algn="l">
              <a:lnSpc>
                <a:spcPct val="90000"/>
              </a:lnSpc>
              <a:spcBef>
                <a:spcPts val="450"/>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521" name="Google Shape;521;p64"/>
          <p:cNvSpPr/>
          <p:nvPr>
            <p:ph idx="31" type="pic"/>
          </p:nvPr>
        </p:nvSpPr>
        <p:spPr>
          <a:xfrm>
            <a:off x="5411521" y="1023909"/>
            <a:ext cx="501254" cy="502444"/>
          </a:xfrm>
          <a:prstGeom prst="rect">
            <a:avLst/>
          </a:prstGeom>
          <a:solidFill>
            <a:schemeClr val="dk1"/>
          </a:solid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dk1"/>
              </a:buClr>
              <a:buSzPts val="900"/>
              <a:buFont typeface="Arial"/>
              <a:buChar char="•"/>
              <a:defRPr b="0" i="0" sz="900" u="none" cap="none" strike="noStrike">
                <a:solidFill>
                  <a:schemeClr val="dk1"/>
                </a:solidFill>
                <a:latin typeface="Montserrat Light"/>
                <a:ea typeface="Montserrat Light"/>
                <a:cs typeface="Montserrat Light"/>
                <a:sym typeface="Montserrat Light"/>
              </a:defRPr>
            </a:lvl1pPr>
            <a:lvl2pPr lvl="1"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2pPr>
            <a:lvl3pPr lvl="2"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3pPr>
            <a:lvl4pPr lvl="3"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4pPr>
            <a:lvl5pPr lvl="4"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5pPr>
            <a:lvl6pPr lvl="5" marR="0" rtl="0" algn="l">
              <a:lnSpc>
                <a:spcPct val="90000"/>
              </a:lnSpc>
              <a:spcBef>
                <a:spcPts val="450"/>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522" name="Google Shape;522;p64"/>
          <p:cNvSpPr/>
          <p:nvPr>
            <p:ph idx="32" type="pic"/>
          </p:nvPr>
        </p:nvSpPr>
        <p:spPr>
          <a:xfrm>
            <a:off x="4293475" y="1753821"/>
            <a:ext cx="501254" cy="502444"/>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dk1"/>
              </a:buClr>
              <a:buSzPts val="900"/>
              <a:buFont typeface="Arial"/>
              <a:buChar char="•"/>
              <a:defRPr b="0" i="0" sz="900" u="none" cap="none" strike="noStrike">
                <a:solidFill>
                  <a:schemeClr val="dk1"/>
                </a:solidFill>
                <a:latin typeface="Montserrat Light"/>
                <a:ea typeface="Montserrat Light"/>
                <a:cs typeface="Montserrat Light"/>
                <a:sym typeface="Montserrat Light"/>
              </a:defRPr>
            </a:lvl1pPr>
            <a:lvl2pPr lvl="1"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2pPr>
            <a:lvl3pPr lvl="2"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3pPr>
            <a:lvl4pPr lvl="3"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4pPr>
            <a:lvl5pPr lvl="4"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5pPr>
            <a:lvl6pPr lvl="5" marR="0" rtl="0" algn="l">
              <a:lnSpc>
                <a:spcPct val="90000"/>
              </a:lnSpc>
              <a:spcBef>
                <a:spcPts val="450"/>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523" name="Google Shape;523;p64"/>
          <p:cNvSpPr/>
          <p:nvPr>
            <p:ph idx="33" type="pic"/>
          </p:nvPr>
        </p:nvSpPr>
        <p:spPr>
          <a:xfrm>
            <a:off x="4852498" y="1753820"/>
            <a:ext cx="501254" cy="502444"/>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dk1"/>
              </a:buClr>
              <a:buSzPts val="900"/>
              <a:buFont typeface="Arial"/>
              <a:buChar char="•"/>
              <a:defRPr b="0" i="0" sz="900" u="none" cap="none" strike="noStrike">
                <a:solidFill>
                  <a:schemeClr val="dk1"/>
                </a:solidFill>
                <a:latin typeface="Montserrat Light"/>
                <a:ea typeface="Montserrat Light"/>
                <a:cs typeface="Montserrat Light"/>
                <a:sym typeface="Montserrat Light"/>
              </a:defRPr>
            </a:lvl1pPr>
            <a:lvl2pPr lvl="1"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2pPr>
            <a:lvl3pPr lvl="2"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3pPr>
            <a:lvl4pPr lvl="3"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4pPr>
            <a:lvl5pPr lvl="4"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5pPr>
            <a:lvl6pPr lvl="5" marR="0" rtl="0" algn="l">
              <a:lnSpc>
                <a:spcPct val="90000"/>
              </a:lnSpc>
              <a:spcBef>
                <a:spcPts val="450"/>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524" name="Google Shape;524;p64"/>
          <p:cNvSpPr/>
          <p:nvPr>
            <p:ph idx="34" type="pic"/>
          </p:nvPr>
        </p:nvSpPr>
        <p:spPr>
          <a:xfrm>
            <a:off x="5411521" y="1753818"/>
            <a:ext cx="501254" cy="502444"/>
          </a:xfrm>
          <a:prstGeom prst="rect">
            <a:avLst/>
          </a:prstGeom>
          <a:solidFill>
            <a:schemeClr val="dk1"/>
          </a:solid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dk1"/>
              </a:buClr>
              <a:buSzPts val="900"/>
              <a:buFont typeface="Arial"/>
              <a:buChar char="•"/>
              <a:defRPr b="0" i="0" sz="900" u="none" cap="none" strike="noStrike">
                <a:solidFill>
                  <a:schemeClr val="dk1"/>
                </a:solidFill>
                <a:latin typeface="Montserrat Light"/>
                <a:ea typeface="Montserrat Light"/>
                <a:cs typeface="Montserrat Light"/>
                <a:sym typeface="Montserrat Light"/>
              </a:defRPr>
            </a:lvl1pPr>
            <a:lvl2pPr lvl="1"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2pPr>
            <a:lvl3pPr lvl="2"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3pPr>
            <a:lvl4pPr lvl="3"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4pPr>
            <a:lvl5pPr lvl="4"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5pPr>
            <a:lvl6pPr lvl="5" marR="0" rtl="0" algn="l">
              <a:lnSpc>
                <a:spcPct val="90000"/>
              </a:lnSpc>
              <a:spcBef>
                <a:spcPts val="450"/>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525" name="Google Shape;525;p64"/>
          <p:cNvSpPr/>
          <p:nvPr>
            <p:ph idx="35" type="pic"/>
          </p:nvPr>
        </p:nvSpPr>
        <p:spPr>
          <a:xfrm>
            <a:off x="4293475" y="2483730"/>
            <a:ext cx="501254" cy="502444"/>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dk1"/>
              </a:buClr>
              <a:buSzPts val="900"/>
              <a:buFont typeface="Arial"/>
              <a:buChar char="•"/>
              <a:defRPr b="0" i="0" sz="900" u="none" cap="none" strike="noStrike">
                <a:solidFill>
                  <a:schemeClr val="dk1"/>
                </a:solidFill>
                <a:latin typeface="Montserrat Light"/>
                <a:ea typeface="Montserrat Light"/>
                <a:cs typeface="Montserrat Light"/>
                <a:sym typeface="Montserrat Light"/>
              </a:defRPr>
            </a:lvl1pPr>
            <a:lvl2pPr lvl="1"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2pPr>
            <a:lvl3pPr lvl="2"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3pPr>
            <a:lvl4pPr lvl="3"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4pPr>
            <a:lvl5pPr lvl="4"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5pPr>
            <a:lvl6pPr lvl="5" marR="0" rtl="0" algn="l">
              <a:lnSpc>
                <a:spcPct val="90000"/>
              </a:lnSpc>
              <a:spcBef>
                <a:spcPts val="450"/>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526" name="Google Shape;526;p64"/>
          <p:cNvSpPr/>
          <p:nvPr>
            <p:ph idx="36" type="pic"/>
          </p:nvPr>
        </p:nvSpPr>
        <p:spPr>
          <a:xfrm>
            <a:off x="4852498" y="2483730"/>
            <a:ext cx="501254" cy="502444"/>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dk1"/>
              </a:buClr>
              <a:buSzPts val="900"/>
              <a:buFont typeface="Arial"/>
              <a:buChar char="•"/>
              <a:defRPr b="0" i="0" sz="900" u="none" cap="none" strike="noStrike">
                <a:solidFill>
                  <a:schemeClr val="dk1"/>
                </a:solidFill>
                <a:latin typeface="Montserrat Light"/>
                <a:ea typeface="Montserrat Light"/>
                <a:cs typeface="Montserrat Light"/>
                <a:sym typeface="Montserrat Light"/>
              </a:defRPr>
            </a:lvl1pPr>
            <a:lvl2pPr lvl="1"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2pPr>
            <a:lvl3pPr lvl="2"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3pPr>
            <a:lvl4pPr lvl="3"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4pPr>
            <a:lvl5pPr lvl="4"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5pPr>
            <a:lvl6pPr lvl="5" marR="0" rtl="0" algn="l">
              <a:lnSpc>
                <a:spcPct val="90000"/>
              </a:lnSpc>
              <a:spcBef>
                <a:spcPts val="450"/>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527" name="Google Shape;527;p64"/>
          <p:cNvSpPr/>
          <p:nvPr>
            <p:ph idx="37" type="pic"/>
          </p:nvPr>
        </p:nvSpPr>
        <p:spPr>
          <a:xfrm>
            <a:off x="5411521" y="2483729"/>
            <a:ext cx="501254" cy="502444"/>
          </a:xfrm>
          <a:prstGeom prst="rect">
            <a:avLst/>
          </a:prstGeom>
          <a:solidFill>
            <a:schemeClr val="dk1"/>
          </a:solid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dk1"/>
              </a:buClr>
              <a:buSzPts val="900"/>
              <a:buFont typeface="Arial"/>
              <a:buChar char="•"/>
              <a:defRPr b="0" i="0" sz="900" u="none" cap="none" strike="noStrike">
                <a:solidFill>
                  <a:schemeClr val="dk1"/>
                </a:solidFill>
                <a:latin typeface="Montserrat Light"/>
                <a:ea typeface="Montserrat Light"/>
                <a:cs typeface="Montserrat Light"/>
                <a:sym typeface="Montserrat Light"/>
              </a:defRPr>
            </a:lvl1pPr>
            <a:lvl2pPr lvl="1"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2pPr>
            <a:lvl3pPr lvl="2"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3pPr>
            <a:lvl4pPr lvl="3"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4pPr>
            <a:lvl5pPr lvl="4"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5pPr>
            <a:lvl6pPr lvl="5" marR="0" rtl="0" algn="l">
              <a:lnSpc>
                <a:spcPct val="90000"/>
              </a:lnSpc>
              <a:spcBef>
                <a:spcPts val="450"/>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528" name="Google Shape;528;p64"/>
          <p:cNvSpPr/>
          <p:nvPr>
            <p:ph idx="38" type="pic"/>
          </p:nvPr>
        </p:nvSpPr>
        <p:spPr>
          <a:xfrm>
            <a:off x="4293475" y="3213639"/>
            <a:ext cx="501254" cy="502444"/>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dk1"/>
              </a:buClr>
              <a:buSzPts val="900"/>
              <a:buFont typeface="Arial"/>
              <a:buChar char="•"/>
              <a:defRPr b="0" i="0" sz="900" u="none" cap="none" strike="noStrike">
                <a:solidFill>
                  <a:schemeClr val="dk1"/>
                </a:solidFill>
                <a:latin typeface="Montserrat Light"/>
                <a:ea typeface="Montserrat Light"/>
                <a:cs typeface="Montserrat Light"/>
                <a:sym typeface="Montserrat Light"/>
              </a:defRPr>
            </a:lvl1pPr>
            <a:lvl2pPr lvl="1"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2pPr>
            <a:lvl3pPr lvl="2"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3pPr>
            <a:lvl4pPr lvl="3"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4pPr>
            <a:lvl5pPr lvl="4"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5pPr>
            <a:lvl6pPr lvl="5" marR="0" rtl="0" algn="l">
              <a:lnSpc>
                <a:spcPct val="90000"/>
              </a:lnSpc>
              <a:spcBef>
                <a:spcPts val="450"/>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529" name="Google Shape;529;p64"/>
          <p:cNvSpPr/>
          <p:nvPr>
            <p:ph idx="39" type="pic"/>
          </p:nvPr>
        </p:nvSpPr>
        <p:spPr>
          <a:xfrm>
            <a:off x="4852498" y="3213639"/>
            <a:ext cx="501254" cy="502444"/>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dk1"/>
              </a:buClr>
              <a:buSzPts val="900"/>
              <a:buFont typeface="Arial"/>
              <a:buChar char="•"/>
              <a:defRPr b="0" i="0" sz="900" u="none" cap="none" strike="noStrike">
                <a:solidFill>
                  <a:schemeClr val="dk1"/>
                </a:solidFill>
                <a:latin typeface="Montserrat Light"/>
                <a:ea typeface="Montserrat Light"/>
                <a:cs typeface="Montserrat Light"/>
                <a:sym typeface="Montserrat Light"/>
              </a:defRPr>
            </a:lvl1pPr>
            <a:lvl2pPr lvl="1"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2pPr>
            <a:lvl3pPr lvl="2"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3pPr>
            <a:lvl4pPr lvl="3"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4pPr>
            <a:lvl5pPr lvl="4"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5pPr>
            <a:lvl6pPr lvl="5" marR="0" rtl="0" algn="l">
              <a:lnSpc>
                <a:spcPct val="90000"/>
              </a:lnSpc>
              <a:spcBef>
                <a:spcPts val="450"/>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530" name="Google Shape;530;p64"/>
          <p:cNvSpPr/>
          <p:nvPr>
            <p:ph idx="40" type="pic"/>
          </p:nvPr>
        </p:nvSpPr>
        <p:spPr>
          <a:xfrm>
            <a:off x="5411521" y="3213639"/>
            <a:ext cx="501254" cy="502444"/>
          </a:xfrm>
          <a:prstGeom prst="rect">
            <a:avLst/>
          </a:prstGeom>
          <a:solidFill>
            <a:schemeClr val="dk1"/>
          </a:solid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dk1"/>
              </a:buClr>
              <a:buSzPts val="900"/>
              <a:buFont typeface="Arial"/>
              <a:buChar char="•"/>
              <a:defRPr b="0" i="0" sz="900" u="none" cap="none" strike="noStrike">
                <a:solidFill>
                  <a:schemeClr val="dk1"/>
                </a:solidFill>
                <a:latin typeface="Montserrat Light"/>
                <a:ea typeface="Montserrat Light"/>
                <a:cs typeface="Montserrat Light"/>
                <a:sym typeface="Montserrat Light"/>
              </a:defRPr>
            </a:lvl1pPr>
            <a:lvl2pPr lvl="1"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2pPr>
            <a:lvl3pPr lvl="2"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3pPr>
            <a:lvl4pPr lvl="3"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4pPr>
            <a:lvl5pPr lvl="4"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5pPr>
            <a:lvl6pPr lvl="5" marR="0" rtl="0" algn="l">
              <a:lnSpc>
                <a:spcPct val="90000"/>
              </a:lnSpc>
              <a:spcBef>
                <a:spcPts val="450"/>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531" name="Google Shape;531;p64"/>
          <p:cNvSpPr/>
          <p:nvPr>
            <p:ph idx="41" type="pic"/>
          </p:nvPr>
        </p:nvSpPr>
        <p:spPr>
          <a:xfrm>
            <a:off x="4294411" y="3943551"/>
            <a:ext cx="501254" cy="502444"/>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dk1"/>
              </a:buClr>
              <a:buSzPts val="900"/>
              <a:buFont typeface="Arial"/>
              <a:buChar char="•"/>
              <a:defRPr b="0" i="0" sz="900" u="none" cap="none" strike="noStrike">
                <a:solidFill>
                  <a:schemeClr val="dk1"/>
                </a:solidFill>
                <a:latin typeface="Montserrat Light"/>
                <a:ea typeface="Montserrat Light"/>
                <a:cs typeface="Montserrat Light"/>
                <a:sym typeface="Montserrat Light"/>
              </a:defRPr>
            </a:lvl1pPr>
            <a:lvl2pPr lvl="1"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2pPr>
            <a:lvl3pPr lvl="2"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3pPr>
            <a:lvl4pPr lvl="3"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4pPr>
            <a:lvl5pPr lvl="4"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5pPr>
            <a:lvl6pPr lvl="5" marR="0" rtl="0" algn="l">
              <a:lnSpc>
                <a:spcPct val="90000"/>
              </a:lnSpc>
              <a:spcBef>
                <a:spcPts val="450"/>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532" name="Google Shape;532;p64"/>
          <p:cNvSpPr/>
          <p:nvPr>
            <p:ph idx="42" type="pic"/>
          </p:nvPr>
        </p:nvSpPr>
        <p:spPr>
          <a:xfrm>
            <a:off x="4853434" y="3943550"/>
            <a:ext cx="501254" cy="502444"/>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dk1"/>
              </a:buClr>
              <a:buSzPts val="900"/>
              <a:buFont typeface="Arial"/>
              <a:buChar char="•"/>
              <a:defRPr b="0" i="0" sz="900" u="none" cap="none" strike="noStrike">
                <a:solidFill>
                  <a:schemeClr val="dk1"/>
                </a:solidFill>
                <a:latin typeface="Montserrat Light"/>
                <a:ea typeface="Montserrat Light"/>
                <a:cs typeface="Montserrat Light"/>
                <a:sym typeface="Montserrat Light"/>
              </a:defRPr>
            </a:lvl1pPr>
            <a:lvl2pPr lvl="1"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2pPr>
            <a:lvl3pPr lvl="2"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3pPr>
            <a:lvl4pPr lvl="3"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4pPr>
            <a:lvl5pPr lvl="4"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5pPr>
            <a:lvl6pPr lvl="5" marR="0" rtl="0" algn="l">
              <a:lnSpc>
                <a:spcPct val="90000"/>
              </a:lnSpc>
              <a:spcBef>
                <a:spcPts val="450"/>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533" name="Google Shape;533;p64"/>
          <p:cNvSpPr/>
          <p:nvPr>
            <p:ph idx="43" type="pic"/>
          </p:nvPr>
        </p:nvSpPr>
        <p:spPr>
          <a:xfrm>
            <a:off x="5412456" y="3943548"/>
            <a:ext cx="501254" cy="502444"/>
          </a:xfrm>
          <a:prstGeom prst="rect">
            <a:avLst/>
          </a:prstGeom>
          <a:solidFill>
            <a:schemeClr val="dk1"/>
          </a:solid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dk1"/>
              </a:buClr>
              <a:buSzPts val="900"/>
              <a:buFont typeface="Arial"/>
              <a:buChar char="•"/>
              <a:defRPr b="0" i="0" sz="900" u="none" cap="none" strike="noStrike">
                <a:solidFill>
                  <a:schemeClr val="dk1"/>
                </a:solidFill>
                <a:latin typeface="Montserrat Light"/>
                <a:ea typeface="Montserrat Light"/>
                <a:cs typeface="Montserrat Light"/>
                <a:sym typeface="Montserrat Light"/>
              </a:defRPr>
            </a:lvl1pPr>
            <a:lvl2pPr lvl="1"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2pPr>
            <a:lvl3pPr lvl="2"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3pPr>
            <a:lvl4pPr lvl="3"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4pPr>
            <a:lvl5pPr lvl="4"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5pPr>
            <a:lvl6pPr lvl="5" marR="0" rtl="0" algn="l">
              <a:lnSpc>
                <a:spcPct val="90000"/>
              </a:lnSpc>
              <a:spcBef>
                <a:spcPts val="450"/>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534" name="Google Shape;534;p64"/>
          <p:cNvSpPr txBox="1"/>
          <p:nvPr>
            <p:ph idx="44" type="body"/>
          </p:nvPr>
        </p:nvSpPr>
        <p:spPr>
          <a:xfrm>
            <a:off x="6156591" y="995228"/>
            <a:ext cx="1302544" cy="315515"/>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1"/>
              </a:buClr>
              <a:buSzPts val="900"/>
              <a:buNone/>
              <a:defRPr sz="900"/>
            </a:lvl1pPr>
            <a:lvl2pPr indent="-228600" lvl="1" marL="914400" algn="l">
              <a:lnSpc>
                <a:spcPct val="100000"/>
              </a:lnSpc>
              <a:spcBef>
                <a:spcPts val="450"/>
              </a:spcBef>
              <a:spcAft>
                <a:spcPts val="0"/>
              </a:spcAft>
              <a:buClr>
                <a:schemeClr val="dk1"/>
              </a:buClr>
              <a:buSzPts val="1000"/>
              <a:buNone/>
              <a:defRPr/>
            </a:lvl2pPr>
            <a:lvl3pPr indent="-228600" lvl="2" marL="1371600" algn="l">
              <a:lnSpc>
                <a:spcPct val="100000"/>
              </a:lnSpc>
              <a:spcBef>
                <a:spcPts val="450"/>
              </a:spcBef>
              <a:spcAft>
                <a:spcPts val="0"/>
              </a:spcAft>
              <a:buClr>
                <a:schemeClr val="dk1"/>
              </a:buClr>
              <a:buSzPts val="1000"/>
              <a:buNone/>
              <a:defRPr/>
            </a:lvl3pPr>
            <a:lvl4pPr indent="-228600" lvl="3" marL="1828800" algn="l">
              <a:lnSpc>
                <a:spcPct val="100000"/>
              </a:lnSpc>
              <a:spcBef>
                <a:spcPts val="450"/>
              </a:spcBef>
              <a:spcAft>
                <a:spcPts val="0"/>
              </a:spcAft>
              <a:buClr>
                <a:schemeClr val="dk1"/>
              </a:buClr>
              <a:buSzPts val="1000"/>
              <a:buNone/>
              <a:defRPr/>
            </a:lvl4pPr>
            <a:lvl5pPr indent="-228600" lvl="4" marL="2286000" algn="l">
              <a:lnSpc>
                <a:spcPct val="100000"/>
              </a:lnSpc>
              <a:spcBef>
                <a:spcPts val="450"/>
              </a:spcBef>
              <a:spcAft>
                <a:spcPts val="0"/>
              </a:spcAft>
              <a:buClr>
                <a:schemeClr val="dk1"/>
              </a:buClr>
              <a:buSzPts val="1000"/>
              <a:buNone/>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535" name="Google Shape;535;p64"/>
          <p:cNvSpPr txBox="1"/>
          <p:nvPr>
            <p:ph idx="45" type="body"/>
          </p:nvPr>
        </p:nvSpPr>
        <p:spPr>
          <a:xfrm>
            <a:off x="6156591" y="1726247"/>
            <a:ext cx="1302544" cy="315515"/>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1"/>
              </a:buClr>
              <a:buSzPts val="900"/>
              <a:buNone/>
              <a:defRPr sz="900"/>
            </a:lvl1pPr>
            <a:lvl2pPr indent="-228600" lvl="1" marL="914400" algn="l">
              <a:lnSpc>
                <a:spcPct val="100000"/>
              </a:lnSpc>
              <a:spcBef>
                <a:spcPts val="450"/>
              </a:spcBef>
              <a:spcAft>
                <a:spcPts val="0"/>
              </a:spcAft>
              <a:buClr>
                <a:schemeClr val="dk1"/>
              </a:buClr>
              <a:buSzPts val="1000"/>
              <a:buNone/>
              <a:defRPr/>
            </a:lvl2pPr>
            <a:lvl3pPr indent="-228600" lvl="2" marL="1371600" algn="l">
              <a:lnSpc>
                <a:spcPct val="100000"/>
              </a:lnSpc>
              <a:spcBef>
                <a:spcPts val="450"/>
              </a:spcBef>
              <a:spcAft>
                <a:spcPts val="0"/>
              </a:spcAft>
              <a:buClr>
                <a:schemeClr val="dk1"/>
              </a:buClr>
              <a:buSzPts val="1000"/>
              <a:buNone/>
              <a:defRPr/>
            </a:lvl3pPr>
            <a:lvl4pPr indent="-228600" lvl="3" marL="1828800" algn="l">
              <a:lnSpc>
                <a:spcPct val="100000"/>
              </a:lnSpc>
              <a:spcBef>
                <a:spcPts val="450"/>
              </a:spcBef>
              <a:spcAft>
                <a:spcPts val="0"/>
              </a:spcAft>
              <a:buClr>
                <a:schemeClr val="dk1"/>
              </a:buClr>
              <a:buSzPts val="1000"/>
              <a:buNone/>
              <a:defRPr/>
            </a:lvl4pPr>
            <a:lvl5pPr indent="-228600" lvl="4" marL="2286000" algn="l">
              <a:lnSpc>
                <a:spcPct val="100000"/>
              </a:lnSpc>
              <a:spcBef>
                <a:spcPts val="450"/>
              </a:spcBef>
              <a:spcAft>
                <a:spcPts val="0"/>
              </a:spcAft>
              <a:buClr>
                <a:schemeClr val="dk1"/>
              </a:buClr>
              <a:buSzPts val="1000"/>
              <a:buNone/>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536" name="Google Shape;536;p64"/>
          <p:cNvSpPr txBox="1"/>
          <p:nvPr>
            <p:ph idx="46" type="body"/>
          </p:nvPr>
        </p:nvSpPr>
        <p:spPr>
          <a:xfrm>
            <a:off x="6156591" y="2457266"/>
            <a:ext cx="1302544" cy="315515"/>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1"/>
              </a:buClr>
              <a:buSzPts val="900"/>
              <a:buNone/>
              <a:defRPr sz="900"/>
            </a:lvl1pPr>
            <a:lvl2pPr indent="-228600" lvl="1" marL="914400" algn="l">
              <a:lnSpc>
                <a:spcPct val="100000"/>
              </a:lnSpc>
              <a:spcBef>
                <a:spcPts val="450"/>
              </a:spcBef>
              <a:spcAft>
                <a:spcPts val="0"/>
              </a:spcAft>
              <a:buClr>
                <a:schemeClr val="dk1"/>
              </a:buClr>
              <a:buSzPts val="1000"/>
              <a:buNone/>
              <a:defRPr/>
            </a:lvl2pPr>
            <a:lvl3pPr indent="-228600" lvl="2" marL="1371600" algn="l">
              <a:lnSpc>
                <a:spcPct val="100000"/>
              </a:lnSpc>
              <a:spcBef>
                <a:spcPts val="450"/>
              </a:spcBef>
              <a:spcAft>
                <a:spcPts val="0"/>
              </a:spcAft>
              <a:buClr>
                <a:schemeClr val="dk1"/>
              </a:buClr>
              <a:buSzPts val="1000"/>
              <a:buNone/>
              <a:defRPr/>
            </a:lvl3pPr>
            <a:lvl4pPr indent="-228600" lvl="3" marL="1828800" algn="l">
              <a:lnSpc>
                <a:spcPct val="100000"/>
              </a:lnSpc>
              <a:spcBef>
                <a:spcPts val="450"/>
              </a:spcBef>
              <a:spcAft>
                <a:spcPts val="0"/>
              </a:spcAft>
              <a:buClr>
                <a:schemeClr val="dk1"/>
              </a:buClr>
              <a:buSzPts val="1000"/>
              <a:buNone/>
              <a:defRPr/>
            </a:lvl4pPr>
            <a:lvl5pPr indent="-228600" lvl="4" marL="2286000" algn="l">
              <a:lnSpc>
                <a:spcPct val="100000"/>
              </a:lnSpc>
              <a:spcBef>
                <a:spcPts val="450"/>
              </a:spcBef>
              <a:spcAft>
                <a:spcPts val="0"/>
              </a:spcAft>
              <a:buClr>
                <a:schemeClr val="dk1"/>
              </a:buClr>
              <a:buSzPts val="1000"/>
              <a:buNone/>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537" name="Google Shape;537;p64"/>
          <p:cNvSpPr txBox="1"/>
          <p:nvPr>
            <p:ph idx="47" type="body"/>
          </p:nvPr>
        </p:nvSpPr>
        <p:spPr>
          <a:xfrm>
            <a:off x="6156590" y="3188285"/>
            <a:ext cx="1302544" cy="315515"/>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1"/>
              </a:buClr>
              <a:buSzPts val="900"/>
              <a:buNone/>
              <a:defRPr sz="900"/>
            </a:lvl1pPr>
            <a:lvl2pPr indent="-228600" lvl="1" marL="914400" algn="l">
              <a:lnSpc>
                <a:spcPct val="100000"/>
              </a:lnSpc>
              <a:spcBef>
                <a:spcPts val="450"/>
              </a:spcBef>
              <a:spcAft>
                <a:spcPts val="0"/>
              </a:spcAft>
              <a:buClr>
                <a:schemeClr val="dk1"/>
              </a:buClr>
              <a:buSzPts val="1000"/>
              <a:buNone/>
              <a:defRPr/>
            </a:lvl2pPr>
            <a:lvl3pPr indent="-228600" lvl="2" marL="1371600" algn="l">
              <a:lnSpc>
                <a:spcPct val="100000"/>
              </a:lnSpc>
              <a:spcBef>
                <a:spcPts val="450"/>
              </a:spcBef>
              <a:spcAft>
                <a:spcPts val="0"/>
              </a:spcAft>
              <a:buClr>
                <a:schemeClr val="dk1"/>
              </a:buClr>
              <a:buSzPts val="1000"/>
              <a:buNone/>
              <a:defRPr/>
            </a:lvl3pPr>
            <a:lvl4pPr indent="-228600" lvl="3" marL="1828800" algn="l">
              <a:lnSpc>
                <a:spcPct val="100000"/>
              </a:lnSpc>
              <a:spcBef>
                <a:spcPts val="450"/>
              </a:spcBef>
              <a:spcAft>
                <a:spcPts val="0"/>
              </a:spcAft>
              <a:buClr>
                <a:schemeClr val="dk1"/>
              </a:buClr>
              <a:buSzPts val="1000"/>
              <a:buNone/>
              <a:defRPr/>
            </a:lvl4pPr>
            <a:lvl5pPr indent="-228600" lvl="4" marL="2286000" algn="l">
              <a:lnSpc>
                <a:spcPct val="100000"/>
              </a:lnSpc>
              <a:spcBef>
                <a:spcPts val="450"/>
              </a:spcBef>
              <a:spcAft>
                <a:spcPts val="0"/>
              </a:spcAft>
              <a:buClr>
                <a:schemeClr val="dk1"/>
              </a:buClr>
              <a:buSzPts val="1000"/>
              <a:buNone/>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538" name="Google Shape;538;p64"/>
          <p:cNvSpPr txBox="1"/>
          <p:nvPr>
            <p:ph idx="48" type="body"/>
          </p:nvPr>
        </p:nvSpPr>
        <p:spPr>
          <a:xfrm>
            <a:off x="6156588" y="3919303"/>
            <a:ext cx="1302544" cy="315515"/>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1"/>
              </a:buClr>
              <a:buSzPts val="900"/>
              <a:buNone/>
              <a:defRPr sz="900"/>
            </a:lvl1pPr>
            <a:lvl2pPr indent="-228600" lvl="1" marL="914400" algn="l">
              <a:lnSpc>
                <a:spcPct val="100000"/>
              </a:lnSpc>
              <a:spcBef>
                <a:spcPts val="450"/>
              </a:spcBef>
              <a:spcAft>
                <a:spcPts val="0"/>
              </a:spcAft>
              <a:buClr>
                <a:schemeClr val="dk1"/>
              </a:buClr>
              <a:buSzPts val="1000"/>
              <a:buNone/>
              <a:defRPr/>
            </a:lvl2pPr>
            <a:lvl3pPr indent="-228600" lvl="2" marL="1371600" algn="l">
              <a:lnSpc>
                <a:spcPct val="100000"/>
              </a:lnSpc>
              <a:spcBef>
                <a:spcPts val="450"/>
              </a:spcBef>
              <a:spcAft>
                <a:spcPts val="0"/>
              </a:spcAft>
              <a:buClr>
                <a:schemeClr val="dk1"/>
              </a:buClr>
              <a:buSzPts val="1000"/>
              <a:buNone/>
              <a:defRPr/>
            </a:lvl3pPr>
            <a:lvl4pPr indent="-228600" lvl="3" marL="1828800" algn="l">
              <a:lnSpc>
                <a:spcPct val="100000"/>
              </a:lnSpc>
              <a:spcBef>
                <a:spcPts val="450"/>
              </a:spcBef>
              <a:spcAft>
                <a:spcPts val="0"/>
              </a:spcAft>
              <a:buClr>
                <a:schemeClr val="dk1"/>
              </a:buClr>
              <a:buSzPts val="1000"/>
              <a:buNone/>
              <a:defRPr/>
            </a:lvl4pPr>
            <a:lvl5pPr indent="-228600" lvl="4" marL="2286000" algn="l">
              <a:lnSpc>
                <a:spcPct val="100000"/>
              </a:lnSpc>
              <a:spcBef>
                <a:spcPts val="450"/>
              </a:spcBef>
              <a:spcAft>
                <a:spcPts val="0"/>
              </a:spcAft>
              <a:buClr>
                <a:schemeClr val="dk1"/>
              </a:buClr>
              <a:buSzPts val="1000"/>
              <a:buNone/>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539" name="Google Shape;539;p64"/>
          <p:cNvSpPr/>
          <p:nvPr>
            <p:ph idx="49" type="pic"/>
          </p:nvPr>
        </p:nvSpPr>
        <p:spPr>
          <a:xfrm>
            <a:off x="7229422" y="1021344"/>
            <a:ext cx="501254" cy="502444"/>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dk1"/>
              </a:buClr>
              <a:buSzPts val="900"/>
              <a:buFont typeface="Arial"/>
              <a:buChar char="•"/>
              <a:defRPr b="0" i="0" sz="900" u="none" cap="none" strike="noStrike">
                <a:solidFill>
                  <a:schemeClr val="dk1"/>
                </a:solidFill>
                <a:latin typeface="Montserrat Light"/>
                <a:ea typeface="Montserrat Light"/>
                <a:cs typeface="Montserrat Light"/>
                <a:sym typeface="Montserrat Light"/>
              </a:defRPr>
            </a:lvl1pPr>
            <a:lvl2pPr lvl="1"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2pPr>
            <a:lvl3pPr lvl="2"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3pPr>
            <a:lvl4pPr lvl="3"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4pPr>
            <a:lvl5pPr lvl="4"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5pPr>
            <a:lvl6pPr lvl="5" marR="0" rtl="0" algn="l">
              <a:lnSpc>
                <a:spcPct val="90000"/>
              </a:lnSpc>
              <a:spcBef>
                <a:spcPts val="450"/>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540" name="Google Shape;540;p64"/>
          <p:cNvSpPr/>
          <p:nvPr>
            <p:ph idx="50" type="pic"/>
          </p:nvPr>
        </p:nvSpPr>
        <p:spPr>
          <a:xfrm>
            <a:off x="7788445" y="1021344"/>
            <a:ext cx="501254" cy="502444"/>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dk1"/>
              </a:buClr>
              <a:buSzPts val="900"/>
              <a:buFont typeface="Arial"/>
              <a:buChar char="•"/>
              <a:defRPr b="0" i="0" sz="900" u="none" cap="none" strike="noStrike">
                <a:solidFill>
                  <a:schemeClr val="dk1"/>
                </a:solidFill>
                <a:latin typeface="Montserrat Light"/>
                <a:ea typeface="Montserrat Light"/>
                <a:cs typeface="Montserrat Light"/>
                <a:sym typeface="Montserrat Light"/>
              </a:defRPr>
            </a:lvl1pPr>
            <a:lvl2pPr lvl="1"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2pPr>
            <a:lvl3pPr lvl="2"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3pPr>
            <a:lvl4pPr lvl="3"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4pPr>
            <a:lvl5pPr lvl="4"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5pPr>
            <a:lvl6pPr lvl="5" marR="0" rtl="0" algn="l">
              <a:lnSpc>
                <a:spcPct val="90000"/>
              </a:lnSpc>
              <a:spcBef>
                <a:spcPts val="450"/>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541" name="Google Shape;541;p64"/>
          <p:cNvSpPr/>
          <p:nvPr>
            <p:ph idx="51" type="pic"/>
          </p:nvPr>
        </p:nvSpPr>
        <p:spPr>
          <a:xfrm>
            <a:off x="8347468" y="1021343"/>
            <a:ext cx="501254" cy="502444"/>
          </a:xfrm>
          <a:prstGeom prst="rect">
            <a:avLst/>
          </a:prstGeom>
          <a:solidFill>
            <a:schemeClr val="dk1"/>
          </a:solid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dk1"/>
              </a:buClr>
              <a:buSzPts val="900"/>
              <a:buFont typeface="Arial"/>
              <a:buChar char="•"/>
              <a:defRPr b="0" i="0" sz="900" u="none" cap="none" strike="noStrike">
                <a:solidFill>
                  <a:schemeClr val="dk1"/>
                </a:solidFill>
                <a:latin typeface="Montserrat Light"/>
                <a:ea typeface="Montserrat Light"/>
                <a:cs typeface="Montserrat Light"/>
                <a:sym typeface="Montserrat Light"/>
              </a:defRPr>
            </a:lvl1pPr>
            <a:lvl2pPr lvl="1"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2pPr>
            <a:lvl3pPr lvl="2"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3pPr>
            <a:lvl4pPr lvl="3"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4pPr>
            <a:lvl5pPr lvl="4"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5pPr>
            <a:lvl6pPr lvl="5" marR="0" rtl="0" algn="l">
              <a:lnSpc>
                <a:spcPct val="90000"/>
              </a:lnSpc>
              <a:spcBef>
                <a:spcPts val="450"/>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542" name="Google Shape;542;p64"/>
          <p:cNvSpPr/>
          <p:nvPr>
            <p:ph idx="52" type="pic"/>
          </p:nvPr>
        </p:nvSpPr>
        <p:spPr>
          <a:xfrm>
            <a:off x="7229422" y="1751253"/>
            <a:ext cx="501254" cy="502444"/>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dk1"/>
              </a:buClr>
              <a:buSzPts val="900"/>
              <a:buFont typeface="Arial"/>
              <a:buChar char="•"/>
              <a:defRPr b="0" i="0" sz="900" u="none" cap="none" strike="noStrike">
                <a:solidFill>
                  <a:schemeClr val="dk1"/>
                </a:solidFill>
                <a:latin typeface="Montserrat Light"/>
                <a:ea typeface="Montserrat Light"/>
                <a:cs typeface="Montserrat Light"/>
                <a:sym typeface="Montserrat Light"/>
              </a:defRPr>
            </a:lvl1pPr>
            <a:lvl2pPr lvl="1"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2pPr>
            <a:lvl3pPr lvl="2"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3pPr>
            <a:lvl4pPr lvl="3"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4pPr>
            <a:lvl5pPr lvl="4"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5pPr>
            <a:lvl6pPr lvl="5" marR="0" rtl="0" algn="l">
              <a:lnSpc>
                <a:spcPct val="90000"/>
              </a:lnSpc>
              <a:spcBef>
                <a:spcPts val="450"/>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543" name="Google Shape;543;p64"/>
          <p:cNvSpPr/>
          <p:nvPr>
            <p:ph idx="53" type="pic"/>
          </p:nvPr>
        </p:nvSpPr>
        <p:spPr>
          <a:xfrm>
            <a:off x="7788445" y="1751253"/>
            <a:ext cx="501254" cy="502444"/>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dk1"/>
              </a:buClr>
              <a:buSzPts val="900"/>
              <a:buFont typeface="Arial"/>
              <a:buChar char="•"/>
              <a:defRPr b="0" i="0" sz="900" u="none" cap="none" strike="noStrike">
                <a:solidFill>
                  <a:schemeClr val="dk1"/>
                </a:solidFill>
                <a:latin typeface="Montserrat Light"/>
                <a:ea typeface="Montserrat Light"/>
                <a:cs typeface="Montserrat Light"/>
                <a:sym typeface="Montserrat Light"/>
              </a:defRPr>
            </a:lvl1pPr>
            <a:lvl2pPr lvl="1"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2pPr>
            <a:lvl3pPr lvl="2"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3pPr>
            <a:lvl4pPr lvl="3"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4pPr>
            <a:lvl5pPr lvl="4"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5pPr>
            <a:lvl6pPr lvl="5" marR="0" rtl="0" algn="l">
              <a:lnSpc>
                <a:spcPct val="90000"/>
              </a:lnSpc>
              <a:spcBef>
                <a:spcPts val="450"/>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544" name="Google Shape;544;p64"/>
          <p:cNvSpPr/>
          <p:nvPr>
            <p:ph idx="54" type="pic"/>
          </p:nvPr>
        </p:nvSpPr>
        <p:spPr>
          <a:xfrm>
            <a:off x="8347468" y="1751253"/>
            <a:ext cx="501254" cy="502444"/>
          </a:xfrm>
          <a:prstGeom prst="rect">
            <a:avLst/>
          </a:prstGeom>
          <a:solidFill>
            <a:schemeClr val="dk1"/>
          </a:solid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dk1"/>
              </a:buClr>
              <a:buSzPts val="900"/>
              <a:buFont typeface="Arial"/>
              <a:buChar char="•"/>
              <a:defRPr b="0" i="0" sz="900" u="none" cap="none" strike="noStrike">
                <a:solidFill>
                  <a:schemeClr val="dk1"/>
                </a:solidFill>
                <a:latin typeface="Montserrat Light"/>
                <a:ea typeface="Montserrat Light"/>
                <a:cs typeface="Montserrat Light"/>
                <a:sym typeface="Montserrat Light"/>
              </a:defRPr>
            </a:lvl1pPr>
            <a:lvl2pPr lvl="1"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2pPr>
            <a:lvl3pPr lvl="2"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3pPr>
            <a:lvl4pPr lvl="3"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4pPr>
            <a:lvl5pPr lvl="4"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5pPr>
            <a:lvl6pPr lvl="5" marR="0" rtl="0" algn="l">
              <a:lnSpc>
                <a:spcPct val="90000"/>
              </a:lnSpc>
              <a:spcBef>
                <a:spcPts val="450"/>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545" name="Google Shape;545;p64"/>
          <p:cNvSpPr/>
          <p:nvPr>
            <p:ph idx="55" type="pic"/>
          </p:nvPr>
        </p:nvSpPr>
        <p:spPr>
          <a:xfrm>
            <a:off x="7229422" y="2481164"/>
            <a:ext cx="501254" cy="502444"/>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dk1"/>
              </a:buClr>
              <a:buSzPts val="900"/>
              <a:buFont typeface="Arial"/>
              <a:buChar char="•"/>
              <a:defRPr b="0" i="0" sz="900" u="none" cap="none" strike="noStrike">
                <a:solidFill>
                  <a:schemeClr val="dk1"/>
                </a:solidFill>
                <a:latin typeface="Montserrat Light"/>
                <a:ea typeface="Montserrat Light"/>
                <a:cs typeface="Montserrat Light"/>
                <a:sym typeface="Montserrat Light"/>
              </a:defRPr>
            </a:lvl1pPr>
            <a:lvl2pPr lvl="1"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2pPr>
            <a:lvl3pPr lvl="2"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3pPr>
            <a:lvl4pPr lvl="3"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4pPr>
            <a:lvl5pPr lvl="4"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5pPr>
            <a:lvl6pPr lvl="5" marR="0" rtl="0" algn="l">
              <a:lnSpc>
                <a:spcPct val="90000"/>
              </a:lnSpc>
              <a:spcBef>
                <a:spcPts val="450"/>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546" name="Google Shape;546;p64"/>
          <p:cNvSpPr/>
          <p:nvPr>
            <p:ph idx="56" type="pic"/>
          </p:nvPr>
        </p:nvSpPr>
        <p:spPr>
          <a:xfrm>
            <a:off x="7788445" y="2481162"/>
            <a:ext cx="501254" cy="502444"/>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dk1"/>
              </a:buClr>
              <a:buSzPts val="900"/>
              <a:buFont typeface="Arial"/>
              <a:buChar char="•"/>
              <a:defRPr b="0" i="0" sz="900" u="none" cap="none" strike="noStrike">
                <a:solidFill>
                  <a:schemeClr val="dk1"/>
                </a:solidFill>
                <a:latin typeface="Montserrat Light"/>
                <a:ea typeface="Montserrat Light"/>
                <a:cs typeface="Montserrat Light"/>
                <a:sym typeface="Montserrat Light"/>
              </a:defRPr>
            </a:lvl1pPr>
            <a:lvl2pPr lvl="1"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2pPr>
            <a:lvl3pPr lvl="2"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3pPr>
            <a:lvl4pPr lvl="3"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4pPr>
            <a:lvl5pPr lvl="4"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5pPr>
            <a:lvl6pPr lvl="5" marR="0" rtl="0" algn="l">
              <a:lnSpc>
                <a:spcPct val="90000"/>
              </a:lnSpc>
              <a:spcBef>
                <a:spcPts val="450"/>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547" name="Google Shape;547;p64"/>
          <p:cNvSpPr/>
          <p:nvPr>
            <p:ph idx="57" type="pic"/>
          </p:nvPr>
        </p:nvSpPr>
        <p:spPr>
          <a:xfrm>
            <a:off x="8347468" y="2481162"/>
            <a:ext cx="501254" cy="502444"/>
          </a:xfrm>
          <a:prstGeom prst="rect">
            <a:avLst/>
          </a:prstGeom>
          <a:solidFill>
            <a:schemeClr val="dk1"/>
          </a:solid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dk1"/>
              </a:buClr>
              <a:buSzPts val="900"/>
              <a:buFont typeface="Arial"/>
              <a:buChar char="•"/>
              <a:defRPr b="0" i="0" sz="900" u="none" cap="none" strike="noStrike">
                <a:solidFill>
                  <a:schemeClr val="dk1"/>
                </a:solidFill>
                <a:latin typeface="Montserrat Light"/>
                <a:ea typeface="Montserrat Light"/>
                <a:cs typeface="Montserrat Light"/>
                <a:sym typeface="Montserrat Light"/>
              </a:defRPr>
            </a:lvl1pPr>
            <a:lvl2pPr lvl="1"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2pPr>
            <a:lvl3pPr lvl="2"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3pPr>
            <a:lvl4pPr lvl="3"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4pPr>
            <a:lvl5pPr lvl="4"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5pPr>
            <a:lvl6pPr lvl="5" marR="0" rtl="0" algn="l">
              <a:lnSpc>
                <a:spcPct val="90000"/>
              </a:lnSpc>
              <a:spcBef>
                <a:spcPts val="450"/>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548" name="Google Shape;548;p64"/>
          <p:cNvSpPr/>
          <p:nvPr>
            <p:ph idx="58" type="pic"/>
          </p:nvPr>
        </p:nvSpPr>
        <p:spPr>
          <a:xfrm>
            <a:off x="7229422" y="3211074"/>
            <a:ext cx="501254" cy="502444"/>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dk1"/>
              </a:buClr>
              <a:buSzPts val="900"/>
              <a:buFont typeface="Arial"/>
              <a:buChar char="•"/>
              <a:defRPr b="0" i="0" sz="900" u="none" cap="none" strike="noStrike">
                <a:solidFill>
                  <a:schemeClr val="dk1"/>
                </a:solidFill>
                <a:latin typeface="Montserrat Light"/>
                <a:ea typeface="Montserrat Light"/>
                <a:cs typeface="Montserrat Light"/>
                <a:sym typeface="Montserrat Light"/>
              </a:defRPr>
            </a:lvl1pPr>
            <a:lvl2pPr lvl="1"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2pPr>
            <a:lvl3pPr lvl="2"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3pPr>
            <a:lvl4pPr lvl="3"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4pPr>
            <a:lvl5pPr lvl="4"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5pPr>
            <a:lvl6pPr lvl="5" marR="0" rtl="0" algn="l">
              <a:lnSpc>
                <a:spcPct val="90000"/>
              </a:lnSpc>
              <a:spcBef>
                <a:spcPts val="450"/>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549" name="Google Shape;549;p64"/>
          <p:cNvSpPr/>
          <p:nvPr>
            <p:ph idx="59" type="pic"/>
          </p:nvPr>
        </p:nvSpPr>
        <p:spPr>
          <a:xfrm>
            <a:off x="7788445" y="3211073"/>
            <a:ext cx="501254" cy="502444"/>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dk1"/>
              </a:buClr>
              <a:buSzPts val="900"/>
              <a:buFont typeface="Arial"/>
              <a:buChar char="•"/>
              <a:defRPr b="0" i="0" sz="900" u="none" cap="none" strike="noStrike">
                <a:solidFill>
                  <a:schemeClr val="dk1"/>
                </a:solidFill>
                <a:latin typeface="Montserrat Light"/>
                <a:ea typeface="Montserrat Light"/>
                <a:cs typeface="Montserrat Light"/>
                <a:sym typeface="Montserrat Light"/>
              </a:defRPr>
            </a:lvl1pPr>
            <a:lvl2pPr lvl="1"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2pPr>
            <a:lvl3pPr lvl="2"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3pPr>
            <a:lvl4pPr lvl="3"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4pPr>
            <a:lvl5pPr lvl="4"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5pPr>
            <a:lvl6pPr lvl="5" marR="0" rtl="0" algn="l">
              <a:lnSpc>
                <a:spcPct val="90000"/>
              </a:lnSpc>
              <a:spcBef>
                <a:spcPts val="450"/>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550" name="Google Shape;550;p64"/>
          <p:cNvSpPr/>
          <p:nvPr>
            <p:ph idx="60" type="pic"/>
          </p:nvPr>
        </p:nvSpPr>
        <p:spPr>
          <a:xfrm>
            <a:off x="8347468" y="3211071"/>
            <a:ext cx="501254" cy="502444"/>
          </a:xfrm>
          <a:prstGeom prst="rect">
            <a:avLst/>
          </a:prstGeom>
          <a:solidFill>
            <a:schemeClr val="dk1"/>
          </a:solid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dk1"/>
              </a:buClr>
              <a:buSzPts val="900"/>
              <a:buFont typeface="Arial"/>
              <a:buChar char="•"/>
              <a:defRPr b="0" i="0" sz="900" u="none" cap="none" strike="noStrike">
                <a:solidFill>
                  <a:schemeClr val="dk1"/>
                </a:solidFill>
                <a:latin typeface="Montserrat Light"/>
                <a:ea typeface="Montserrat Light"/>
                <a:cs typeface="Montserrat Light"/>
                <a:sym typeface="Montserrat Light"/>
              </a:defRPr>
            </a:lvl1pPr>
            <a:lvl2pPr lvl="1"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2pPr>
            <a:lvl3pPr lvl="2"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3pPr>
            <a:lvl4pPr lvl="3"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4pPr>
            <a:lvl5pPr lvl="4"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5pPr>
            <a:lvl6pPr lvl="5" marR="0" rtl="0" algn="l">
              <a:lnSpc>
                <a:spcPct val="90000"/>
              </a:lnSpc>
              <a:spcBef>
                <a:spcPts val="450"/>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551" name="Google Shape;551;p64"/>
          <p:cNvSpPr/>
          <p:nvPr>
            <p:ph idx="61" type="pic"/>
          </p:nvPr>
        </p:nvSpPr>
        <p:spPr>
          <a:xfrm>
            <a:off x="7230358" y="3940983"/>
            <a:ext cx="501254" cy="502444"/>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dk1"/>
              </a:buClr>
              <a:buSzPts val="900"/>
              <a:buFont typeface="Arial"/>
              <a:buChar char="•"/>
              <a:defRPr b="0" i="0" sz="900" u="none" cap="none" strike="noStrike">
                <a:solidFill>
                  <a:schemeClr val="dk1"/>
                </a:solidFill>
                <a:latin typeface="Montserrat Light"/>
                <a:ea typeface="Montserrat Light"/>
                <a:cs typeface="Montserrat Light"/>
                <a:sym typeface="Montserrat Light"/>
              </a:defRPr>
            </a:lvl1pPr>
            <a:lvl2pPr lvl="1"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2pPr>
            <a:lvl3pPr lvl="2"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3pPr>
            <a:lvl4pPr lvl="3"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4pPr>
            <a:lvl5pPr lvl="4"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5pPr>
            <a:lvl6pPr lvl="5" marR="0" rtl="0" algn="l">
              <a:lnSpc>
                <a:spcPct val="90000"/>
              </a:lnSpc>
              <a:spcBef>
                <a:spcPts val="450"/>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552" name="Google Shape;552;p64"/>
          <p:cNvSpPr/>
          <p:nvPr>
            <p:ph idx="62" type="pic"/>
          </p:nvPr>
        </p:nvSpPr>
        <p:spPr>
          <a:xfrm>
            <a:off x="7789381" y="3940983"/>
            <a:ext cx="501254" cy="502444"/>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dk1"/>
              </a:buClr>
              <a:buSzPts val="900"/>
              <a:buFont typeface="Arial"/>
              <a:buChar char="•"/>
              <a:defRPr b="0" i="0" sz="900" u="none" cap="none" strike="noStrike">
                <a:solidFill>
                  <a:schemeClr val="dk1"/>
                </a:solidFill>
                <a:latin typeface="Montserrat Light"/>
                <a:ea typeface="Montserrat Light"/>
                <a:cs typeface="Montserrat Light"/>
                <a:sym typeface="Montserrat Light"/>
              </a:defRPr>
            </a:lvl1pPr>
            <a:lvl2pPr lvl="1"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2pPr>
            <a:lvl3pPr lvl="2"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3pPr>
            <a:lvl4pPr lvl="3"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4pPr>
            <a:lvl5pPr lvl="4"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5pPr>
            <a:lvl6pPr lvl="5" marR="0" rtl="0" algn="l">
              <a:lnSpc>
                <a:spcPct val="90000"/>
              </a:lnSpc>
              <a:spcBef>
                <a:spcPts val="450"/>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553" name="Google Shape;553;p64"/>
          <p:cNvSpPr/>
          <p:nvPr>
            <p:ph idx="63" type="pic"/>
          </p:nvPr>
        </p:nvSpPr>
        <p:spPr>
          <a:xfrm>
            <a:off x="8348404" y="3940983"/>
            <a:ext cx="501254" cy="502444"/>
          </a:xfrm>
          <a:prstGeom prst="rect">
            <a:avLst/>
          </a:prstGeom>
          <a:solidFill>
            <a:schemeClr val="dk1"/>
          </a:solid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dk1"/>
              </a:buClr>
              <a:buSzPts val="900"/>
              <a:buFont typeface="Arial"/>
              <a:buChar char="•"/>
              <a:defRPr b="0" i="0" sz="900" u="none" cap="none" strike="noStrike">
                <a:solidFill>
                  <a:schemeClr val="dk1"/>
                </a:solidFill>
                <a:latin typeface="Montserrat Light"/>
                <a:ea typeface="Montserrat Light"/>
                <a:cs typeface="Montserrat Light"/>
                <a:sym typeface="Montserrat Light"/>
              </a:defRPr>
            </a:lvl1pPr>
            <a:lvl2pPr lvl="1"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2pPr>
            <a:lvl3pPr lvl="2"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3pPr>
            <a:lvl4pPr lvl="3"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4pPr>
            <a:lvl5pPr lvl="4"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5pPr>
            <a:lvl6pPr lvl="5" marR="0" rtl="0" algn="l">
              <a:lnSpc>
                <a:spcPct val="90000"/>
              </a:lnSpc>
              <a:spcBef>
                <a:spcPts val="450"/>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ogos - vector">
  <p:cSld name="Logos - vector">
    <p:spTree>
      <p:nvGrpSpPr>
        <p:cNvPr id="554" name="Shape 554"/>
        <p:cNvGrpSpPr/>
        <p:nvPr/>
      </p:nvGrpSpPr>
      <p:grpSpPr>
        <a:xfrm>
          <a:off x="0" y="0"/>
          <a:ext cx="0" cy="0"/>
          <a:chOff x="0" y="0"/>
          <a:chExt cx="0" cy="0"/>
        </a:xfrm>
      </p:grpSpPr>
      <p:sp>
        <p:nvSpPr>
          <p:cNvPr id="555" name="Google Shape;555;p65"/>
          <p:cNvSpPr txBox="1"/>
          <p:nvPr>
            <p:ph idx="1" type="body"/>
          </p:nvPr>
        </p:nvSpPr>
        <p:spPr>
          <a:xfrm>
            <a:off x="222250" y="1126960"/>
            <a:ext cx="1387740" cy="473010"/>
          </a:xfrm>
          <a:prstGeom prst="rect">
            <a:avLst/>
          </a:prstGeom>
          <a:noFill/>
          <a:ln>
            <a:noFill/>
          </a:ln>
        </p:spPr>
        <p:txBody>
          <a:bodyPr anchorCtr="0" anchor="b" bIns="0" lIns="0" spcFirstLastPara="1" rIns="0" wrap="square" tIns="0">
            <a:noAutofit/>
          </a:bodyPr>
          <a:lstStyle>
            <a:lvl1pPr indent="-228600" lvl="0" marL="457200" algn="ctr">
              <a:lnSpc>
                <a:spcPct val="100000"/>
              </a:lnSpc>
              <a:spcBef>
                <a:spcPts val="0"/>
              </a:spcBef>
              <a:spcAft>
                <a:spcPts val="0"/>
              </a:spcAft>
              <a:buClr>
                <a:schemeClr val="dk1"/>
              </a:buClr>
              <a:buSzPts val="900"/>
              <a:buNone/>
              <a:defRPr sz="900">
                <a:solidFill>
                  <a:schemeClr val="dk1"/>
                </a:solidFill>
              </a:defRPr>
            </a:lvl1pPr>
            <a:lvl2pPr indent="-342900" lvl="1" marL="914400" algn="l">
              <a:lnSpc>
                <a:spcPct val="100000"/>
              </a:lnSpc>
              <a:spcBef>
                <a:spcPts val="450"/>
              </a:spcBef>
              <a:spcAft>
                <a:spcPts val="0"/>
              </a:spcAft>
              <a:buClr>
                <a:schemeClr val="dk1"/>
              </a:buClr>
              <a:buSzPts val="1800"/>
              <a:buChar char="•"/>
              <a:defRPr/>
            </a:lvl2pPr>
            <a:lvl3pPr indent="-342900" lvl="2" marL="1371600" algn="l">
              <a:lnSpc>
                <a:spcPct val="100000"/>
              </a:lnSpc>
              <a:spcBef>
                <a:spcPts val="450"/>
              </a:spcBef>
              <a:spcAft>
                <a:spcPts val="0"/>
              </a:spcAft>
              <a:buClr>
                <a:schemeClr val="dk1"/>
              </a:buClr>
              <a:buSzPts val="1800"/>
              <a:buChar char="•"/>
              <a:defRPr/>
            </a:lvl3pPr>
            <a:lvl4pPr indent="-342900" lvl="3" marL="1828800" algn="l">
              <a:lnSpc>
                <a:spcPct val="100000"/>
              </a:lnSpc>
              <a:spcBef>
                <a:spcPts val="450"/>
              </a:spcBef>
              <a:spcAft>
                <a:spcPts val="0"/>
              </a:spcAft>
              <a:buClr>
                <a:schemeClr val="dk1"/>
              </a:buClr>
              <a:buSzPts val="1800"/>
              <a:buChar char="•"/>
              <a:defRPr/>
            </a:lvl4pPr>
            <a:lvl5pPr indent="-342900" lvl="4" marL="2286000" algn="l">
              <a:lnSpc>
                <a:spcPct val="100000"/>
              </a:lnSpc>
              <a:spcBef>
                <a:spcPts val="450"/>
              </a:spcBef>
              <a:spcAft>
                <a:spcPts val="0"/>
              </a:spcAft>
              <a:buClr>
                <a:schemeClr val="dk1"/>
              </a:buClr>
              <a:buSzPts val="1800"/>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556" name="Google Shape;556;p65"/>
          <p:cNvSpPr txBox="1"/>
          <p:nvPr>
            <p:ph idx="2" type="body"/>
          </p:nvPr>
        </p:nvSpPr>
        <p:spPr>
          <a:xfrm>
            <a:off x="1683854" y="1126960"/>
            <a:ext cx="1387740" cy="473010"/>
          </a:xfrm>
          <a:prstGeom prst="rect">
            <a:avLst/>
          </a:prstGeom>
          <a:noFill/>
          <a:ln>
            <a:noFill/>
          </a:ln>
        </p:spPr>
        <p:txBody>
          <a:bodyPr anchorCtr="0" anchor="b" bIns="0" lIns="0" spcFirstLastPara="1" rIns="0" wrap="square" tIns="0">
            <a:noAutofit/>
          </a:bodyPr>
          <a:lstStyle>
            <a:lvl1pPr indent="-228600" lvl="0" marL="457200" algn="ctr">
              <a:lnSpc>
                <a:spcPct val="100000"/>
              </a:lnSpc>
              <a:spcBef>
                <a:spcPts val="0"/>
              </a:spcBef>
              <a:spcAft>
                <a:spcPts val="0"/>
              </a:spcAft>
              <a:buClr>
                <a:schemeClr val="dk1"/>
              </a:buClr>
              <a:buSzPts val="900"/>
              <a:buNone/>
              <a:defRPr sz="900">
                <a:solidFill>
                  <a:schemeClr val="dk1"/>
                </a:solidFill>
              </a:defRPr>
            </a:lvl1pPr>
            <a:lvl2pPr indent="-342900" lvl="1" marL="914400" algn="l">
              <a:lnSpc>
                <a:spcPct val="100000"/>
              </a:lnSpc>
              <a:spcBef>
                <a:spcPts val="450"/>
              </a:spcBef>
              <a:spcAft>
                <a:spcPts val="0"/>
              </a:spcAft>
              <a:buClr>
                <a:schemeClr val="dk1"/>
              </a:buClr>
              <a:buSzPts val="1800"/>
              <a:buChar char="•"/>
              <a:defRPr/>
            </a:lvl2pPr>
            <a:lvl3pPr indent="-342900" lvl="2" marL="1371600" algn="l">
              <a:lnSpc>
                <a:spcPct val="100000"/>
              </a:lnSpc>
              <a:spcBef>
                <a:spcPts val="450"/>
              </a:spcBef>
              <a:spcAft>
                <a:spcPts val="0"/>
              </a:spcAft>
              <a:buClr>
                <a:schemeClr val="dk1"/>
              </a:buClr>
              <a:buSzPts val="1800"/>
              <a:buChar char="•"/>
              <a:defRPr/>
            </a:lvl3pPr>
            <a:lvl4pPr indent="-342900" lvl="3" marL="1828800" algn="l">
              <a:lnSpc>
                <a:spcPct val="100000"/>
              </a:lnSpc>
              <a:spcBef>
                <a:spcPts val="450"/>
              </a:spcBef>
              <a:spcAft>
                <a:spcPts val="0"/>
              </a:spcAft>
              <a:buClr>
                <a:schemeClr val="dk1"/>
              </a:buClr>
              <a:buSzPts val="1800"/>
              <a:buChar char="•"/>
              <a:defRPr/>
            </a:lvl4pPr>
            <a:lvl5pPr indent="-342900" lvl="4" marL="2286000" algn="l">
              <a:lnSpc>
                <a:spcPct val="100000"/>
              </a:lnSpc>
              <a:spcBef>
                <a:spcPts val="450"/>
              </a:spcBef>
              <a:spcAft>
                <a:spcPts val="0"/>
              </a:spcAft>
              <a:buClr>
                <a:schemeClr val="dk1"/>
              </a:buClr>
              <a:buSzPts val="1800"/>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557" name="Google Shape;557;p65"/>
          <p:cNvSpPr txBox="1"/>
          <p:nvPr>
            <p:ph idx="3" type="body"/>
          </p:nvPr>
        </p:nvSpPr>
        <p:spPr>
          <a:xfrm>
            <a:off x="3147995" y="1126960"/>
            <a:ext cx="1387740" cy="473010"/>
          </a:xfrm>
          <a:prstGeom prst="rect">
            <a:avLst/>
          </a:prstGeom>
          <a:noFill/>
          <a:ln>
            <a:noFill/>
          </a:ln>
        </p:spPr>
        <p:txBody>
          <a:bodyPr anchorCtr="0" anchor="b" bIns="0" lIns="0" spcFirstLastPara="1" rIns="0" wrap="square" tIns="0">
            <a:noAutofit/>
          </a:bodyPr>
          <a:lstStyle>
            <a:lvl1pPr indent="-228600" lvl="0" marL="457200" algn="ctr">
              <a:lnSpc>
                <a:spcPct val="100000"/>
              </a:lnSpc>
              <a:spcBef>
                <a:spcPts val="0"/>
              </a:spcBef>
              <a:spcAft>
                <a:spcPts val="0"/>
              </a:spcAft>
              <a:buClr>
                <a:schemeClr val="dk1"/>
              </a:buClr>
              <a:buSzPts val="900"/>
              <a:buNone/>
              <a:defRPr sz="900">
                <a:solidFill>
                  <a:schemeClr val="dk1"/>
                </a:solidFill>
              </a:defRPr>
            </a:lvl1pPr>
            <a:lvl2pPr indent="-342900" lvl="1" marL="914400" algn="l">
              <a:lnSpc>
                <a:spcPct val="100000"/>
              </a:lnSpc>
              <a:spcBef>
                <a:spcPts val="450"/>
              </a:spcBef>
              <a:spcAft>
                <a:spcPts val="0"/>
              </a:spcAft>
              <a:buClr>
                <a:schemeClr val="dk1"/>
              </a:buClr>
              <a:buSzPts val="1800"/>
              <a:buChar char="•"/>
              <a:defRPr/>
            </a:lvl2pPr>
            <a:lvl3pPr indent="-342900" lvl="2" marL="1371600" algn="l">
              <a:lnSpc>
                <a:spcPct val="100000"/>
              </a:lnSpc>
              <a:spcBef>
                <a:spcPts val="450"/>
              </a:spcBef>
              <a:spcAft>
                <a:spcPts val="0"/>
              </a:spcAft>
              <a:buClr>
                <a:schemeClr val="dk1"/>
              </a:buClr>
              <a:buSzPts val="1800"/>
              <a:buChar char="•"/>
              <a:defRPr/>
            </a:lvl3pPr>
            <a:lvl4pPr indent="-342900" lvl="3" marL="1828800" algn="l">
              <a:lnSpc>
                <a:spcPct val="100000"/>
              </a:lnSpc>
              <a:spcBef>
                <a:spcPts val="450"/>
              </a:spcBef>
              <a:spcAft>
                <a:spcPts val="0"/>
              </a:spcAft>
              <a:buClr>
                <a:schemeClr val="dk1"/>
              </a:buClr>
              <a:buSzPts val="1800"/>
              <a:buChar char="•"/>
              <a:defRPr/>
            </a:lvl4pPr>
            <a:lvl5pPr indent="-342900" lvl="4" marL="2286000" algn="l">
              <a:lnSpc>
                <a:spcPct val="100000"/>
              </a:lnSpc>
              <a:spcBef>
                <a:spcPts val="450"/>
              </a:spcBef>
              <a:spcAft>
                <a:spcPts val="0"/>
              </a:spcAft>
              <a:buClr>
                <a:schemeClr val="dk1"/>
              </a:buClr>
              <a:buSzPts val="1800"/>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558" name="Google Shape;558;p65"/>
          <p:cNvSpPr txBox="1"/>
          <p:nvPr>
            <p:ph idx="4" type="body"/>
          </p:nvPr>
        </p:nvSpPr>
        <p:spPr>
          <a:xfrm>
            <a:off x="4608330" y="1126960"/>
            <a:ext cx="1387740" cy="473010"/>
          </a:xfrm>
          <a:prstGeom prst="rect">
            <a:avLst/>
          </a:prstGeom>
          <a:noFill/>
          <a:ln>
            <a:noFill/>
          </a:ln>
        </p:spPr>
        <p:txBody>
          <a:bodyPr anchorCtr="0" anchor="b" bIns="0" lIns="0" spcFirstLastPara="1" rIns="0" wrap="square" tIns="0">
            <a:noAutofit/>
          </a:bodyPr>
          <a:lstStyle>
            <a:lvl1pPr indent="-228600" lvl="0" marL="457200" algn="ctr">
              <a:lnSpc>
                <a:spcPct val="100000"/>
              </a:lnSpc>
              <a:spcBef>
                <a:spcPts val="0"/>
              </a:spcBef>
              <a:spcAft>
                <a:spcPts val="0"/>
              </a:spcAft>
              <a:buClr>
                <a:schemeClr val="dk1"/>
              </a:buClr>
              <a:buSzPts val="900"/>
              <a:buNone/>
              <a:defRPr sz="900">
                <a:solidFill>
                  <a:schemeClr val="dk1"/>
                </a:solidFill>
              </a:defRPr>
            </a:lvl1pPr>
            <a:lvl2pPr indent="-342900" lvl="1" marL="914400" algn="l">
              <a:lnSpc>
                <a:spcPct val="100000"/>
              </a:lnSpc>
              <a:spcBef>
                <a:spcPts val="450"/>
              </a:spcBef>
              <a:spcAft>
                <a:spcPts val="0"/>
              </a:spcAft>
              <a:buClr>
                <a:schemeClr val="dk1"/>
              </a:buClr>
              <a:buSzPts val="1800"/>
              <a:buChar char="•"/>
              <a:defRPr/>
            </a:lvl2pPr>
            <a:lvl3pPr indent="-342900" lvl="2" marL="1371600" algn="l">
              <a:lnSpc>
                <a:spcPct val="100000"/>
              </a:lnSpc>
              <a:spcBef>
                <a:spcPts val="450"/>
              </a:spcBef>
              <a:spcAft>
                <a:spcPts val="0"/>
              </a:spcAft>
              <a:buClr>
                <a:schemeClr val="dk1"/>
              </a:buClr>
              <a:buSzPts val="1800"/>
              <a:buChar char="•"/>
              <a:defRPr/>
            </a:lvl3pPr>
            <a:lvl4pPr indent="-342900" lvl="3" marL="1828800" algn="l">
              <a:lnSpc>
                <a:spcPct val="100000"/>
              </a:lnSpc>
              <a:spcBef>
                <a:spcPts val="450"/>
              </a:spcBef>
              <a:spcAft>
                <a:spcPts val="0"/>
              </a:spcAft>
              <a:buClr>
                <a:schemeClr val="dk1"/>
              </a:buClr>
              <a:buSzPts val="1800"/>
              <a:buChar char="•"/>
              <a:defRPr/>
            </a:lvl4pPr>
            <a:lvl5pPr indent="-342900" lvl="4" marL="2286000" algn="l">
              <a:lnSpc>
                <a:spcPct val="100000"/>
              </a:lnSpc>
              <a:spcBef>
                <a:spcPts val="450"/>
              </a:spcBef>
              <a:spcAft>
                <a:spcPts val="0"/>
              </a:spcAft>
              <a:buClr>
                <a:schemeClr val="dk1"/>
              </a:buClr>
              <a:buSzPts val="1800"/>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559" name="Google Shape;559;p65"/>
          <p:cNvSpPr txBox="1"/>
          <p:nvPr>
            <p:ph idx="5" type="body"/>
          </p:nvPr>
        </p:nvSpPr>
        <p:spPr>
          <a:xfrm>
            <a:off x="6066125" y="1126960"/>
            <a:ext cx="1387740" cy="473010"/>
          </a:xfrm>
          <a:prstGeom prst="rect">
            <a:avLst/>
          </a:prstGeom>
          <a:noFill/>
          <a:ln>
            <a:noFill/>
          </a:ln>
        </p:spPr>
        <p:txBody>
          <a:bodyPr anchorCtr="0" anchor="b" bIns="0" lIns="0" spcFirstLastPara="1" rIns="0" wrap="square" tIns="0">
            <a:noAutofit/>
          </a:bodyPr>
          <a:lstStyle>
            <a:lvl1pPr indent="-228600" lvl="0" marL="457200" algn="ctr">
              <a:lnSpc>
                <a:spcPct val="100000"/>
              </a:lnSpc>
              <a:spcBef>
                <a:spcPts val="0"/>
              </a:spcBef>
              <a:spcAft>
                <a:spcPts val="0"/>
              </a:spcAft>
              <a:buClr>
                <a:schemeClr val="dk1"/>
              </a:buClr>
              <a:buSzPts val="900"/>
              <a:buNone/>
              <a:defRPr sz="900">
                <a:solidFill>
                  <a:schemeClr val="dk1"/>
                </a:solidFill>
              </a:defRPr>
            </a:lvl1pPr>
            <a:lvl2pPr indent="-342900" lvl="1" marL="914400" algn="l">
              <a:lnSpc>
                <a:spcPct val="100000"/>
              </a:lnSpc>
              <a:spcBef>
                <a:spcPts val="450"/>
              </a:spcBef>
              <a:spcAft>
                <a:spcPts val="0"/>
              </a:spcAft>
              <a:buClr>
                <a:schemeClr val="dk1"/>
              </a:buClr>
              <a:buSzPts val="1800"/>
              <a:buChar char="•"/>
              <a:defRPr/>
            </a:lvl2pPr>
            <a:lvl3pPr indent="-342900" lvl="2" marL="1371600" algn="l">
              <a:lnSpc>
                <a:spcPct val="100000"/>
              </a:lnSpc>
              <a:spcBef>
                <a:spcPts val="450"/>
              </a:spcBef>
              <a:spcAft>
                <a:spcPts val="0"/>
              </a:spcAft>
              <a:buClr>
                <a:schemeClr val="dk1"/>
              </a:buClr>
              <a:buSzPts val="1800"/>
              <a:buChar char="•"/>
              <a:defRPr/>
            </a:lvl3pPr>
            <a:lvl4pPr indent="-342900" lvl="3" marL="1828800" algn="l">
              <a:lnSpc>
                <a:spcPct val="100000"/>
              </a:lnSpc>
              <a:spcBef>
                <a:spcPts val="450"/>
              </a:spcBef>
              <a:spcAft>
                <a:spcPts val="0"/>
              </a:spcAft>
              <a:buClr>
                <a:schemeClr val="dk1"/>
              </a:buClr>
              <a:buSzPts val="1800"/>
              <a:buChar char="•"/>
              <a:defRPr/>
            </a:lvl4pPr>
            <a:lvl5pPr indent="-342900" lvl="4" marL="2286000" algn="l">
              <a:lnSpc>
                <a:spcPct val="100000"/>
              </a:lnSpc>
              <a:spcBef>
                <a:spcPts val="450"/>
              </a:spcBef>
              <a:spcAft>
                <a:spcPts val="0"/>
              </a:spcAft>
              <a:buClr>
                <a:schemeClr val="dk1"/>
              </a:buClr>
              <a:buSzPts val="1800"/>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560" name="Google Shape;560;p65"/>
          <p:cNvSpPr txBox="1"/>
          <p:nvPr>
            <p:ph idx="6" type="body"/>
          </p:nvPr>
        </p:nvSpPr>
        <p:spPr>
          <a:xfrm>
            <a:off x="7527694" y="1126960"/>
            <a:ext cx="1387740" cy="473010"/>
          </a:xfrm>
          <a:prstGeom prst="rect">
            <a:avLst/>
          </a:prstGeom>
          <a:noFill/>
          <a:ln>
            <a:noFill/>
          </a:ln>
        </p:spPr>
        <p:txBody>
          <a:bodyPr anchorCtr="0" anchor="b" bIns="0" lIns="0" spcFirstLastPara="1" rIns="0" wrap="square" tIns="0">
            <a:noAutofit/>
          </a:bodyPr>
          <a:lstStyle>
            <a:lvl1pPr indent="-228600" lvl="0" marL="457200" algn="ctr">
              <a:lnSpc>
                <a:spcPct val="100000"/>
              </a:lnSpc>
              <a:spcBef>
                <a:spcPts val="0"/>
              </a:spcBef>
              <a:spcAft>
                <a:spcPts val="0"/>
              </a:spcAft>
              <a:buClr>
                <a:schemeClr val="dk1"/>
              </a:buClr>
              <a:buSzPts val="900"/>
              <a:buNone/>
              <a:defRPr sz="900">
                <a:solidFill>
                  <a:schemeClr val="dk1"/>
                </a:solidFill>
              </a:defRPr>
            </a:lvl1pPr>
            <a:lvl2pPr indent="-342900" lvl="1" marL="914400" algn="l">
              <a:lnSpc>
                <a:spcPct val="100000"/>
              </a:lnSpc>
              <a:spcBef>
                <a:spcPts val="450"/>
              </a:spcBef>
              <a:spcAft>
                <a:spcPts val="0"/>
              </a:spcAft>
              <a:buClr>
                <a:schemeClr val="dk1"/>
              </a:buClr>
              <a:buSzPts val="1800"/>
              <a:buChar char="•"/>
              <a:defRPr/>
            </a:lvl2pPr>
            <a:lvl3pPr indent="-342900" lvl="2" marL="1371600" algn="l">
              <a:lnSpc>
                <a:spcPct val="100000"/>
              </a:lnSpc>
              <a:spcBef>
                <a:spcPts val="450"/>
              </a:spcBef>
              <a:spcAft>
                <a:spcPts val="0"/>
              </a:spcAft>
              <a:buClr>
                <a:schemeClr val="dk1"/>
              </a:buClr>
              <a:buSzPts val="1800"/>
              <a:buChar char="•"/>
              <a:defRPr/>
            </a:lvl3pPr>
            <a:lvl4pPr indent="-342900" lvl="3" marL="1828800" algn="l">
              <a:lnSpc>
                <a:spcPct val="100000"/>
              </a:lnSpc>
              <a:spcBef>
                <a:spcPts val="450"/>
              </a:spcBef>
              <a:spcAft>
                <a:spcPts val="0"/>
              </a:spcAft>
              <a:buClr>
                <a:schemeClr val="dk1"/>
              </a:buClr>
              <a:buSzPts val="1800"/>
              <a:buChar char="•"/>
              <a:defRPr/>
            </a:lvl4pPr>
            <a:lvl5pPr indent="-342900" lvl="4" marL="2286000" algn="l">
              <a:lnSpc>
                <a:spcPct val="100000"/>
              </a:lnSpc>
              <a:spcBef>
                <a:spcPts val="450"/>
              </a:spcBef>
              <a:spcAft>
                <a:spcPts val="0"/>
              </a:spcAft>
              <a:buClr>
                <a:schemeClr val="dk1"/>
              </a:buClr>
              <a:buSzPts val="1800"/>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561" name="Google Shape;561;p65"/>
          <p:cNvSpPr txBox="1"/>
          <p:nvPr>
            <p:ph idx="7" type="body"/>
          </p:nvPr>
        </p:nvSpPr>
        <p:spPr>
          <a:xfrm>
            <a:off x="222250" y="2589831"/>
            <a:ext cx="1387740" cy="473010"/>
          </a:xfrm>
          <a:prstGeom prst="rect">
            <a:avLst/>
          </a:prstGeom>
          <a:noFill/>
          <a:ln>
            <a:noFill/>
          </a:ln>
        </p:spPr>
        <p:txBody>
          <a:bodyPr anchorCtr="0" anchor="b" bIns="0" lIns="0" spcFirstLastPara="1" rIns="0" wrap="square" tIns="0">
            <a:noAutofit/>
          </a:bodyPr>
          <a:lstStyle>
            <a:lvl1pPr indent="-228600" lvl="0" marL="457200" algn="ctr">
              <a:lnSpc>
                <a:spcPct val="100000"/>
              </a:lnSpc>
              <a:spcBef>
                <a:spcPts val="0"/>
              </a:spcBef>
              <a:spcAft>
                <a:spcPts val="0"/>
              </a:spcAft>
              <a:buClr>
                <a:schemeClr val="dk1"/>
              </a:buClr>
              <a:buSzPts val="900"/>
              <a:buNone/>
              <a:defRPr sz="900">
                <a:solidFill>
                  <a:schemeClr val="dk1"/>
                </a:solidFill>
              </a:defRPr>
            </a:lvl1pPr>
            <a:lvl2pPr indent="-342900" lvl="1" marL="914400" algn="l">
              <a:lnSpc>
                <a:spcPct val="100000"/>
              </a:lnSpc>
              <a:spcBef>
                <a:spcPts val="450"/>
              </a:spcBef>
              <a:spcAft>
                <a:spcPts val="0"/>
              </a:spcAft>
              <a:buClr>
                <a:schemeClr val="dk1"/>
              </a:buClr>
              <a:buSzPts val="1800"/>
              <a:buChar char="•"/>
              <a:defRPr/>
            </a:lvl2pPr>
            <a:lvl3pPr indent="-342900" lvl="2" marL="1371600" algn="l">
              <a:lnSpc>
                <a:spcPct val="100000"/>
              </a:lnSpc>
              <a:spcBef>
                <a:spcPts val="450"/>
              </a:spcBef>
              <a:spcAft>
                <a:spcPts val="0"/>
              </a:spcAft>
              <a:buClr>
                <a:schemeClr val="dk1"/>
              </a:buClr>
              <a:buSzPts val="1800"/>
              <a:buChar char="•"/>
              <a:defRPr/>
            </a:lvl3pPr>
            <a:lvl4pPr indent="-342900" lvl="3" marL="1828800" algn="l">
              <a:lnSpc>
                <a:spcPct val="100000"/>
              </a:lnSpc>
              <a:spcBef>
                <a:spcPts val="450"/>
              </a:spcBef>
              <a:spcAft>
                <a:spcPts val="0"/>
              </a:spcAft>
              <a:buClr>
                <a:schemeClr val="dk1"/>
              </a:buClr>
              <a:buSzPts val="1800"/>
              <a:buChar char="•"/>
              <a:defRPr/>
            </a:lvl4pPr>
            <a:lvl5pPr indent="-342900" lvl="4" marL="2286000" algn="l">
              <a:lnSpc>
                <a:spcPct val="100000"/>
              </a:lnSpc>
              <a:spcBef>
                <a:spcPts val="450"/>
              </a:spcBef>
              <a:spcAft>
                <a:spcPts val="0"/>
              </a:spcAft>
              <a:buClr>
                <a:schemeClr val="dk1"/>
              </a:buClr>
              <a:buSzPts val="1800"/>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562" name="Google Shape;562;p65"/>
          <p:cNvSpPr txBox="1"/>
          <p:nvPr>
            <p:ph idx="8" type="body"/>
          </p:nvPr>
        </p:nvSpPr>
        <p:spPr>
          <a:xfrm>
            <a:off x="1683854" y="2589831"/>
            <a:ext cx="1387740" cy="473010"/>
          </a:xfrm>
          <a:prstGeom prst="rect">
            <a:avLst/>
          </a:prstGeom>
          <a:noFill/>
          <a:ln>
            <a:noFill/>
          </a:ln>
        </p:spPr>
        <p:txBody>
          <a:bodyPr anchorCtr="0" anchor="b" bIns="0" lIns="0" spcFirstLastPara="1" rIns="0" wrap="square" tIns="0">
            <a:noAutofit/>
          </a:bodyPr>
          <a:lstStyle>
            <a:lvl1pPr indent="-228600" lvl="0" marL="457200" algn="ctr">
              <a:lnSpc>
                <a:spcPct val="100000"/>
              </a:lnSpc>
              <a:spcBef>
                <a:spcPts val="0"/>
              </a:spcBef>
              <a:spcAft>
                <a:spcPts val="0"/>
              </a:spcAft>
              <a:buClr>
                <a:schemeClr val="dk1"/>
              </a:buClr>
              <a:buSzPts val="900"/>
              <a:buNone/>
              <a:defRPr sz="900">
                <a:solidFill>
                  <a:schemeClr val="dk1"/>
                </a:solidFill>
              </a:defRPr>
            </a:lvl1pPr>
            <a:lvl2pPr indent="-342900" lvl="1" marL="914400" algn="l">
              <a:lnSpc>
                <a:spcPct val="100000"/>
              </a:lnSpc>
              <a:spcBef>
                <a:spcPts val="450"/>
              </a:spcBef>
              <a:spcAft>
                <a:spcPts val="0"/>
              </a:spcAft>
              <a:buClr>
                <a:schemeClr val="dk1"/>
              </a:buClr>
              <a:buSzPts val="1800"/>
              <a:buChar char="•"/>
              <a:defRPr/>
            </a:lvl2pPr>
            <a:lvl3pPr indent="-342900" lvl="2" marL="1371600" algn="l">
              <a:lnSpc>
                <a:spcPct val="100000"/>
              </a:lnSpc>
              <a:spcBef>
                <a:spcPts val="450"/>
              </a:spcBef>
              <a:spcAft>
                <a:spcPts val="0"/>
              </a:spcAft>
              <a:buClr>
                <a:schemeClr val="dk1"/>
              </a:buClr>
              <a:buSzPts val="1800"/>
              <a:buChar char="•"/>
              <a:defRPr/>
            </a:lvl3pPr>
            <a:lvl4pPr indent="-342900" lvl="3" marL="1828800" algn="l">
              <a:lnSpc>
                <a:spcPct val="100000"/>
              </a:lnSpc>
              <a:spcBef>
                <a:spcPts val="450"/>
              </a:spcBef>
              <a:spcAft>
                <a:spcPts val="0"/>
              </a:spcAft>
              <a:buClr>
                <a:schemeClr val="dk1"/>
              </a:buClr>
              <a:buSzPts val="1800"/>
              <a:buChar char="•"/>
              <a:defRPr/>
            </a:lvl4pPr>
            <a:lvl5pPr indent="-342900" lvl="4" marL="2286000" algn="l">
              <a:lnSpc>
                <a:spcPct val="100000"/>
              </a:lnSpc>
              <a:spcBef>
                <a:spcPts val="450"/>
              </a:spcBef>
              <a:spcAft>
                <a:spcPts val="0"/>
              </a:spcAft>
              <a:buClr>
                <a:schemeClr val="dk1"/>
              </a:buClr>
              <a:buSzPts val="1800"/>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563" name="Google Shape;563;p65"/>
          <p:cNvSpPr txBox="1"/>
          <p:nvPr>
            <p:ph idx="9" type="body"/>
          </p:nvPr>
        </p:nvSpPr>
        <p:spPr>
          <a:xfrm>
            <a:off x="3147995" y="2589831"/>
            <a:ext cx="1387740" cy="473010"/>
          </a:xfrm>
          <a:prstGeom prst="rect">
            <a:avLst/>
          </a:prstGeom>
          <a:noFill/>
          <a:ln>
            <a:noFill/>
          </a:ln>
        </p:spPr>
        <p:txBody>
          <a:bodyPr anchorCtr="0" anchor="b" bIns="0" lIns="0" spcFirstLastPara="1" rIns="0" wrap="square" tIns="0">
            <a:noAutofit/>
          </a:bodyPr>
          <a:lstStyle>
            <a:lvl1pPr indent="-228600" lvl="0" marL="457200" algn="ctr">
              <a:lnSpc>
                <a:spcPct val="100000"/>
              </a:lnSpc>
              <a:spcBef>
                <a:spcPts val="0"/>
              </a:spcBef>
              <a:spcAft>
                <a:spcPts val="0"/>
              </a:spcAft>
              <a:buClr>
                <a:schemeClr val="dk1"/>
              </a:buClr>
              <a:buSzPts val="900"/>
              <a:buNone/>
              <a:defRPr sz="900">
                <a:solidFill>
                  <a:schemeClr val="dk1"/>
                </a:solidFill>
              </a:defRPr>
            </a:lvl1pPr>
            <a:lvl2pPr indent="-342900" lvl="1" marL="914400" algn="l">
              <a:lnSpc>
                <a:spcPct val="100000"/>
              </a:lnSpc>
              <a:spcBef>
                <a:spcPts val="450"/>
              </a:spcBef>
              <a:spcAft>
                <a:spcPts val="0"/>
              </a:spcAft>
              <a:buClr>
                <a:schemeClr val="dk1"/>
              </a:buClr>
              <a:buSzPts val="1800"/>
              <a:buChar char="•"/>
              <a:defRPr/>
            </a:lvl2pPr>
            <a:lvl3pPr indent="-342900" lvl="2" marL="1371600" algn="l">
              <a:lnSpc>
                <a:spcPct val="100000"/>
              </a:lnSpc>
              <a:spcBef>
                <a:spcPts val="450"/>
              </a:spcBef>
              <a:spcAft>
                <a:spcPts val="0"/>
              </a:spcAft>
              <a:buClr>
                <a:schemeClr val="dk1"/>
              </a:buClr>
              <a:buSzPts val="1800"/>
              <a:buChar char="•"/>
              <a:defRPr/>
            </a:lvl3pPr>
            <a:lvl4pPr indent="-342900" lvl="3" marL="1828800" algn="l">
              <a:lnSpc>
                <a:spcPct val="100000"/>
              </a:lnSpc>
              <a:spcBef>
                <a:spcPts val="450"/>
              </a:spcBef>
              <a:spcAft>
                <a:spcPts val="0"/>
              </a:spcAft>
              <a:buClr>
                <a:schemeClr val="dk1"/>
              </a:buClr>
              <a:buSzPts val="1800"/>
              <a:buChar char="•"/>
              <a:defRPr/>
            </a:lvl4pPr>
            <a:lvl5pPr indent="-342900" lvl="4" marL="2286000" algn="l">
              <a:lnSpc>
                <a:spcPct val="100000"/>
              </a:lnSpc>
              <a:spcBef>
                <a:spcPts val="450"/>
              </a:spcBef>
              <a:spcAft>
                <a:spcPts val="0"/>
              </a:spcAft>
              <a:buClr>
                <a:schemeClr val="dk1"/>
              </a:buClr>
              <a:buSzPts val="1800"/>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564" name="Google Shape;564;p65"/>
          <p:cNvSpPr txBox="1"/>
          <p:nvPr>
            <p:ph idx="13" type="body"/>
          </p:nvPr>
        </p:nvSpPr>
        <p:spPr>
          <a:xfrm>
            <a:off x="4608330" y="2589831"/>
            <a:ext cx="1387740" cy="473010"/>
          </a:xfrm>
          <a:prstGeom prst="rect">
            <a:avLst/>
          </a:prstGeom>
          <a:noFill/>
          <a:ln>
            <a:noFill/>
          </a:ln>
        </p:spPr>
        <p:txBody>
          <a:bodyPr anchorCtr="0" anchor="b" bIns="0" lIns="0" spcFirstLastPara="1" rIns="0" wrap="square" tIns="0">
            <a:noAutofit/>
          </a:bodyPr>
          <a:lstStyle>
            <a:lvl1pPr indent="-228600" lvl="0" marL="457200" algn="ctr">
              <a:lnSpc>
                <a:spcPct val="100000"/>
              </a:lnSpc>
              <a:spcBef>
                <a:spcPts val="0"/>
              </a:spcBef>
              <a:spcAft>
                <a:spcPts val="0"/>
              </a:spcAft>
              <a:buClr>
                <a:schemeClr val="dk1"/>
              </a:buClr>
              <a:buSzPts val="900"/>
              <a:buNone/>
              <a:defRPr sz="900">
                <a:solidFill>
                  <a:schemeClr val="dk1"/>
                </a:solidFill>
              </a:defRPr>
            </a:lvl1pPr>
            <a:lvl2pPr indent="-342900" lvl="1" marL="914400" algn="l">
              <a:lnSpc>
                <a:spcPct val="100000"/>
              </a:lnSpc>
              <a:spcBef>
                <a:spcPts val="450"/>
              </a:spcBef>
              <a:spcAft>
                <a:spcPts val="0"/>
              </a:spcAft>
              <a:buClr>
                <a:schemeClr val="dk1"/>
              </a:buClr>
              <a:buSzPts val="1800"/>
              <a:buChar char="•"/>
              <a:defRPr/>
            </a:lvl2pPr>
            <a:lvl3pPr indent="-342900" lvl="2" marL="1371600" algn="l">
              <a:lnSpc>
                <a:spcPct val="100000"/>
              </a:lnSpc>
              <a:spcBef>
                <a:spcPts val="450"/>
              </a:spcBef>
              <a:spcAft>
                <a:spcPts val="0"/>
              </a:spcAft>
              <a:buClr>
                <a:schemeClr val="dk1"/>
              </a:buClr>
              <a:buSzPts val="1800"/>
              <a:buChar char="•"/>
              <a:defRPr/>
            </a:lvl3pPr>
            <a:lvl4pPr indent="-342900" lvl="3" marL="1828800" algn="l">
              <a:lnSpc>
                <a:spcPct val="100000"/>
              </a:lnSpc>
              <a:spcBef>
                <a:spcPts val="450"/>
              </a:spcBef>
              <a:spcAft>
                <a:spcPts val="0"/>
              </a:spcAft>
              <a:buClr>
                <a:schemeClr val="dk1"/>
              </a:buClr>
              <a:buSzPts val="1800"/>
              <a:buChar char="•"/>
              <a:defRPr/>
            </a:lvl4pPr>
            <a:lvl5pPr indent="-342900" lvl="4" marL="2286000" algn="l">
              <a:lnSpc>
                <a:spcPct val="100000"/>
              </a:lnSpc>
              <a:spcBef>
                <a:spcPts val="450"/>
              </a:spcBef>
              <a:spcAft>
                <a:spcPts val="0"/>
              </a:spcAft>
              <a:buClr>
                <a:schemeClr val="dk1"/>
              </a:buClr>
              <a:buSzPts val="1800"/>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565" name="Google Shape;565;p65"/>
          <p:cNvSpPr txBox="1"/>
          <p:nvPr>
            <p:ph idx="14" type="body"/>
          </p:nvPr>
        </p:nvSpPr>
        <p:spPr>
          <a:xfrm>
            <a:off x="6066125" y="2589831"/>
            <a:ext cx="1387740" cy="473010"/>
          </a:xfrm>
          <a:prstGeom prst="rect">
            <a:avLst/>
          </a:prstGeom>
          <a:noFill/>
          <a:ln>
            <a:noFill/>
          </a:ln>
        </p:spPr>
        <p:txBody>
          <a:bodyPr anchorCtr="0" anchor="b" bIns="0" lIns="0" spcFirstLastPara="1" rIns="0" wrap="square" tIns="0">
            <a:noAutofit/>
          </a:bodyPr>
          <a:lstStyle>
            <a:lvl1pPr indent="-228600" lvl="0" marL="457200" algn="ctr">
              <a:lnSpc>
                <a:spcPct val="100000"/>
              </a:lnSpc>
              <a:spcBef>
                <a:spcPts val="0"/>
              </a:spcBef>
              <a:spcAft>
                <a:spcPts val="0"/>
              </a:spcAft>
              <a:buClr>
                <a:schemeClr val="dk1"/>
              </a:buClr>
              <a:buSzPts val="900"/>
              <a:buNone/>
              <a:defRPr sz="900">
                <a:solidFill>
                  <a:schemeClr val="dk1"/>
                </a:solidFill>
              </a:defRPr>
            </a:lvl1pPr>
            <a:lvl2pPr indent="-342900" lvl="1" marL="914400" algn="l">
              <a:lnSpc>
                <a:spcPct val="100000"/>
              </a:lnSpc>
              <a:spcBef>
                <a:spcPts val="450"/>
              </a:spcBef>
              <a:spcAft>
                <a:spcPts val="0"/>
              </a:spcAft>
              <a:buClr>
                <a:schemeClr val="dk1"/>
              </a:buClr>
              <a:buSzPts val="1800"/>
              <a:buChar char="•"/>
              <a:defRPr/>
            </a:lvl2pPr>
            <a:lvl3pPr indent="-342900" lvl="2" marL="1371600" algn="l">
              <a:lnSpc>
                <a:spcPct val="100000"/>
              </a:lnSpc>
              <a:spcBef>
                <a:spcPts val="450"/>
              </a:spcBef>
              <a:spcAft>
                <a:spcPts val="0"/>
              </a:spcAft>
              <a:buClr>
                <a:schemeClr val="dk1"/>
              </a:buClr>
              <a:buSzPts val="1800"/>
              <a:buChar char="•"/>
              <a:defRPr/>
            </a:lvl3pPr>
            <a:lvl4pPr indent="-342900" lvl="3" marL="1828800" algn="l">
              <a:lnSpc>
                <a:spcPct val="100000"/>
              </a:lnSpc>
              <a:spcBef>
                <a:spcPts val="450"/>
              </a:spcBef>
              <a:spcAft>
                <a:spcPts val="0"/>
              </a:spcAft>
              <a:buClr>
                <a:schemeClr val="dk1"/>
              </a:buClr>
              <a:buSzPts val="1800"/>
              <a:buChar char="•"/>
              <a:defRPr/>
            </a:lvl4pPr>
            <a:lvl5pPr indent="-342900" lvl="4" marL="2286000" algn="l">
              <a:lnSpc>
                <a:spcPct val="100000"/>
              </a:lnSpc>
              <a:spcBef>
                <a:spcPts val="450"/>
              </a:spcBef>
              <a:spcAft>
                <a:spcPts val="0"/>
              </a:spcAft>
              <a:buClr>
                <a:schemeClr val="dk1"/>
              </a:buClr>
              <a:buSzPts val="1800"/>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566" name="Google Shape;566;p65"/>
          <p:cNvSpPr txBox="1"/>
          <p:nvPr>
            <p:ph idx="15" type="body"/>
          </p:nvPr>
        </p:nvSpPr>
        <p:spPr>
          <a:xfrm>
            <a:off x="7527694" y="2589831"/>
            <a:ext cx="1387740" cy="473010"/>
          </a:xfrm>
          <a:prstGeom prst="rect">
            <a:avLst/>
          </a:prstGeom>
          <a:noFill/>
          <a:ln>
            <a:noFill/>
          </a:ln>
        </p:spPr>
        <p:txBody>
          <a:bodyPr anchorCtr="0" anchor="b" bIns="0" lIns="0" spcFirstLastPara="1" rIns="0" wrap="square" tIns="0">
            <a:noAutofit/>
          </a:bodyPr>
          <a:lstStyle>
            <a:lvl1pPr indent="-228600" lvl="0" marL="457200" algn="ctr">
              <a:lnSpc>
                <a:spcPct val="100000"/>
              </a:lnSpc>
              <a:spcBef>
                <a:spcPts val="0"/>
              </a:spcBef>
              <a:spcAft>
                <a:spcPts val="0"/>
              </a:spcAft>
              <a:buClr>
                <a:schemeClr val="dk1"/>
              </a:buClr>
              <a:buSzPts val="900"/>
              <a:buNone/>
              <a:defRPr sz="900">
                <a:solidFill>
                  <a:schemeClr val="dk1"/>
                </a:solidFill>
              </a:defRPr>
            </a:lvl1pPr>
            <a:lvl2pPr indent="-342900" lvl="1" marL="914400" algn="l">
              <a:lnSpc>
                <a:spcPct val="100000"/>
              </a:lnSpc>
              <a:spcBef>
                <a:spcPts val="450"/>
              </a:spcBef>
              <a:spcAft>
                <a:spcPts val="0"/>
              </a:spcAft>
              <a:buClr>
                <a:schemeClr val="dk1"/>
              </a:buClr>
              <a:buSzPts val="1800"/>
              <a:buChar char="•"/>
              <a:defRPr/>
            </a:lvl2pPr>
            <a:lvl3pPr indent="-342900" lvl="2" marL="1371600" algn="l">
              <a:lnSpc>
                <a:spcPct val="100000"/>
              </a:lnSpc>
              <a:spcBef>
                <a:spcPts val="450"/>
              </a:spcBef>
              <a:spcAft>
                <a:spcPts val="0"/>
              </a:spcAft>
              <a:buClr>
                <a:schemeClr val="dk1"/>
              </a:buClr>
              <a:buSzPts val="1800"/>
              <a:buChar char="•"/>
              <a:defRPr/>
            </a:lvl3pPr>
            <a:lvl4pPr indent="-342900" lvl="3" marL="1828800" algn="l">
              <a:lnSpc>
                <a:spcPct val="100000"/>
              </a:lnSpc>
              <a:spcBef>
                <a:spcPts val="450"/>
              </a:spcBef>
              <a:spcAft>
                <a:spcPts val="0"/>
              </a:spcAft>
              <a:buClr>
                <a:schemeClr val="dk1"/>
              </a:buClr>
              <a:buSzPts val="1800"/>
              <a:buChar char="•"/>
              <a:defRPr/>
            </a:lvl4pPr>
            <a:lvl5pPr indent="-342900" lvl="4" marL="2286000" algn="l">
              <a:lnSpc>
                <a:spcPct val="100000"/>
              </a:lnSpc>
              <a:spcBef>
                <a:spcPts val="450"/>
              </a:spcBef>
              <a:spcAft>
                <a:spcPts val="0"/>
              </a:spcAft>
              <a:buClr>
                <a:schemeClr val="dk1"/>
              </a:buClr>
              <a:buSzPts val="1800"/>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567" name="Google Shape;567;p65"/>
          <p:cNvSpPr txBox="1"/>
          <p:nvPr>
            <p:ph idx="16" type="body"/>
          </p:nvPr>
        </p:nvSpPr>
        <p:spPr>
          <a:xfrm>
            <a:off x="224253" y="4061403"/>
            <a:ext cx="1387740" cy="473010"/>
          </a:xfrm>
          <a:prstGeom prst="rect">
            <a:avLst/>
          </a:prstGeom>
          <a:noFill/>
          <a:ln>
            <a:noFill/>
          </a:ln>
        </p:spPr>
        <p:txBody>
          <a:bodyPr anchorCtr="0" anchor="b" bIns="0" lIns="0" spcFirstLastPara="1" rIns="0" wrap="square" tIns="0">
            <a:noAutofit/>
          </a:bodyPr>
          <a:lstStyle>
            <a:lvl1pPr indent="-228600" lvl="0" marL="457200" algn="ctr">
              <a:lnSpc>
                <a:spcPct val="100000"/>
              </a:lnSpc>
              <a:spcBef>
                <a:spcPts val="0"/>
              </a:spcBef>
              <a:spcAft>
                <a:spcPts val="0"/>
              </a:spcAft>
              <a:buClr>
                <a:schemeClr val="dk1"/>
              </a:buClr>
              <a:buSzPts val="900"/>
              <a:buNone/>
              <a:defRPr sz="900">
                <a:solidFill>
                  <a:schemeClr val="dk1"/>
                </a:solidFill>
              </a:defRPr>
            </a:lvl1pPr>
            <a:lvl2pPr indent="-342900" lvl="1" marL="914400" algn="l">
              <a:lnSpc>
                <a:spcPct val="100000"/>
              </a:lnSpc>
              <a:spcBef>
                <a:spcPts val="450"/>
              </a:spcBef>
              <a:spcAft>
                <a:spcPts val="0"/>
              </a:spcAft>
              <a:buClr>
                <a:schemeClr val="dk1"/>
              </a:buClr>
              <a:buSzPts val="1800"/>
              <a:buChar char="•"/>
              <a:defRPr/>
            </a:lvl2pPr>
            <a:lvl3pPr indent="-342900" lvl="2" marL="1371600" algn="l">
              <a:lnSpc>
                <a:spcPct val="100000"/>
              </a:lnSpc>
              <a:spcBef>
                <a:spcPts val="450"/>
              </a:spcBef>
              <a:spcAft>
                <a:spcPts val="0"/>
              </a:spcAft>
              <a:buClr>
                <a:schemeClr val="dk1"/>
              </a:buClr>
              <a:buSzPts val="1800"/>
              <a:buChar char="•"/>
              <a:defRPr/>
            </a:lvl3pPr>
            <a:lvl4pPr indent="-342900" lvl="3" marL="1828800" algn="l">
              <a:lnSpc>
                <a:spcPct val="100000"/>
              </a:lnSpc>
              <a:spcBef>
                <a:spcPts val="450"/>
              </a:spcBef>
              <a:spcAft>
                <a:spcPts val="0"/>
              </a:spcAft>
              <a:buClr>
                <a:schemeClr val="dk1"/>
              </a:buClr>
              <a:buSzPts val="1800"/>
              <a:buChar char="•"/>
              <a:defRPr/>
            </a:lvl4pPr>
            <a:lvl5pPr indent="-342900" lvl="4" marL="2286000" algn="l">
              <a:lnSpc>
                <a:spcPct val="100000"/>
              </a:lnSpc>
              <a:spcBef>
                <a:spcPts val="450"/>
              </a:spcBef>
              <a:spcAft>
                <a:spcPts val="0"/>
              </a:spcAft>
              <a:buClr>
                <a:schemeClr val="dk1"/>
              </a:buClr>
              <a:buSzPts val="1800"/>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568" name="Google Shape;568;p65"/>
          <p:cNvSpPr txBox="1"/>
          <p:nvPr>
            <p:ph idx="17" type="body"/>
          </p:nvPr>
        </p:nvSpPr>
        <p:spPr>
          <a:xfrm>
            <a:off x="1685857" y="4061403"/>
            <a:ext cx="1387740" cy="473010"/>
          </a:xfrm>
          <a:prstGeom prst="rect">
            <a:avLst/>
          </a:prstGeom>
          <a:noFill/>
          <a:ln>
            <a:noFill/>
          </a:ln>
        </p:spPr>
        <p:txBody>
          <a:bodyPr anchorCtr="0" anchor="b" bIns="0" lIns="0" spcFirstLastPara="1" rIns="0" wrap="square" tIns="0">
            <a:noAutofit/>
          </a:bodyPr>
          <a:lstStyle>
            <a:lvl1pPr indent="-228600" lvl="0" marL="457200" algn="ctr">
              <a:lnSpc>
                <a:spcPct val="100000"/>
              </a:lnSpc>
              <a:spcBef>
                <a:spcPts val="0"/>
              </a:spcBef>
              <a:spcAft>
                <a:spcPts val="0"/>
              </a:spcAft>
              <a:buClr>
                <a:schemeClr val="dk1"/>
              </a:buClr>
              <a:buSzPts val="900"/>
              <a:buNone/>
              <a:defRPr sz="900">
                <a:solidFill>
                  <a:schemeClr val="dk1"/>
                </a:solidFill>
              </a:defRPr>
            </a:lvl1pPr>
            <a:lvl2pPr indent="-342900" lvl="1" marL="914400" algn="l">
              <a:lnSpc>
                <a:spcPct val="100000"/>
              </a:lnSpc>
              <a:spcBef>
                <a:spcPts val="450"/>
              </a:spcBef>
              <a:spcAft>
                <a:spcPts val="0"/>
              </a:spcAft>
              <a:buClr>
                <a:schemeClr val="dk1"/>
              </a:buClr>
              <a:buSzPts val="1800"/>
              <a:buChar char="•"/>
              <a:defRPr/>
            </a:lvl2pPr>
            <a:lvl3pPr indent="-342900" lvl="2" marL="1371600" algn="l">
              <a:lnSpc>
                <a:spcPct val="100000"/>
              </a:lnSpc>
              <a:spcBef>
                <a:spcPts val="450"/>
              </a:spcBef>
              <a:spcAft>
                <a:spcPts val="0"/>
              </a:spcAft>
              <a:buClr>
                <a:schemeClr val="dk1"/>
              </a:buClr>
              <a:buSzPts val="1800"/>
              <a:buChar char="•"/>
              <a:defRPr/>
            </a:lvl3pPr>
            <a:lvl4pPr indent="-342900" lvl="3" marL="1828800" algn="l">
              <a:lnSpc>
                <a:spcPct val="100000"/>
              </a:lnSpc>
              <a:spcBef>
                <a:spcPts val="450"/>
              </a:spcBef>
              <a:spcAft>
                <a:spcPts val="0"/>
              </a:spcAft>
              <a:buClr>
                <a:schemeClr val="dk1"/>
              </a:buClr>
              <a:buSzPts val="1800"/>
              <a:buChar char="•"/>
              <a:defRPr/>
            </a:lvl4pPr>
            <a:lvl5pPr indent="-342900" lvl="4" marL="2286000" algn="l">
              <a:lnSpc>
                <a:spcPct val="100000"/>
              </a:lnSpc>
              <a:spcBef>
                <a:spcPts val="450"/>
              </a:spcBef>
              <a:spcAft>
                <a:spcPts val="0"/>
              </a:spcAft>
              <a:buClr>
                <a:schemeClr val="dk1"/>
              </a:buClr>
              <a:buSzPts val="1800"/>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569" name="Google Shape;569;p65"/>
          <p:cNvSpPr txBox="1"/>
          <p:nvPr>
            <p:ph idx="18" type="body"/>
          </p:nvPr>
        </p:nvSpPr>
        <p:spPr>
          <a:xfrm>
            <a:off x="3149999" y="4061403"/>
            <a:ext cx="1387740" cy="473010"/>
          </a:xfrm>
          <a:prstGeom prst="rect">
            <a:avLst/>
          </a:prstGeom>
          <a:noFill/>
          <a:ln>
            <a:noFill/>
          </a:ln>
        </p:spPr>
        <p:txBody>
          <a:bodyPr anchorCtr="0" anchor="b" bIns="0" lIns="0" spcFirstLastPara="1" rIns="0" wrap="square" tIns="0">
            <a:noAutofit/>
          </a:bodyPr>
          <a:lstStyle>
            <a:lvl1pPr indent="-228600" lvl="0" marL="457200" algn="ctr">
              <a:lnSpc>
                <a:spcPct val="100000"/>
              </a:lnSpc>
              <a:spcBef>
                <a:spcPts val="0"/>
              </a:spcBef>
              <a:spcAft>
                <a:spcPts val="0"/>
              </a:spcAft>
              <a:buClr>
                <a:schemeClr val="dk1"/>
              </a:buClr>
              <a:buSzPts val="900"/>
              <a:buNone/>
              <a:defRPr sz="900">
                <a:solidFill>
                  <a:schemeClr val="dk1"/>
                </a:solidFill>
              </a:defRPr>
            </a:lvl1pPr>
            <a:lvl2pPr indent="-342900" lvl="1" marL="914400" algn="l">
              <a:lnSpc>
                <a:spcPct val="100000"/>
              </a:lnSpc>
              <a:spcBef>
                <a:spcPts val="450"/>
              </a:spcBef>
              <a:spcAft>
                <a:spcPts val="0"/>
              </a:spcAft>
              <a:buClr>
                <a:schemeClr val="dk1"/>
              </a:buClr>
              <a:buSzPts val="1800"/>
              <a:buChar char="•"/>
              <a:defRPr/>
            </a:lvl2pPr>
            <a:lvl3pPr indent="-342900" lvl="2" marL="1371600" algn="l">
              <a:lnSpc>
                <a:spcPct val="100000"/>
              </a:lnSpc>
              <a:spcBef>
                <a:spcPts val="450"/>
              </a:spcBef>
              <a:spcAft>
                <a:spcPts val="0"/>
              </a:spcAft>
              <a:buClr>
                <a:schemeClr val="dk1"/>
              </a:buClr>
              <a:buSzPts val="1800"/>
              <a:buChar char="•"/>
              <a:defRPr/>
            </a:lvl3pPr>
            <a:lvl4pPr indent="-342900" lvl="3" marL="1828800" algn="l">
              <a:lnSpc>
                <a:spcPct val="100000"/>
              </a:lnSpc>
              <a:spcBef>
                <a:spcPts val="450"/>
              </a:spcBef>
              <a:spcAft>
                <a:spcPts val="0"/>
              </a:spcAft>
              <a:buClr>
                <a:schemeClr val="dk1"/>
              </a:buClr>
              <a:buSzPts val="1800"/>
              <a:buChar char="•"/>
              <a:defRPr/>
            </a:lvl4pPr>
            <a:lvl5pPr indent="-342900" lvl="4" marL="2286000" algn="l">
              <a:lnSpc>
                <a:spcPct val="100000"/>
              </a:lnSpc>
              <a:spcBef>
                <a:spcPts val="450"/>
              </a:spcBef>
              <a:spcAft>
                <a:spcPts val="0"/>
              </a:spcAft>
              <a:buClr>
                <a:schemeClr val="dk1"/>
              </a:buClr>
              <a:buSzPts val="1800"/>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570" name="Google Shape;570;p65"/>
          <p:cNvSpPr txBox="1"/>
          <p:nvPr>
            <p:ph idx="19" type="body"/>
          </p:nvPr>
        </p:nvSpPr>
        <p:spPr>
          <a:xfrm>
            <a:off x="4610333" y="4061403"/>
            <a:ext cx="1387740" cy="473010"/>
          </a:xfrm>
          <a:prstGeom prst="rect">
            <a:avLst/>
          </a:prstGeom>
          <a:noFill/>
          <a:ln>
            <a:noFill/>
          </a:ln>
        </p:spPr>
        <p:txBody>
          <a:bodyPr anchorCtr="0" anchor="b" bIns="0" lIns="0" spcFirstLastPara="1" rIns="0" wrap="square" tIns="0">
            <a:noAutofit/>
          </a:bodyPr>
          <a:lstStyle>
            <a:lvl1pPr indent="-228600" lvl="0" marL="457200" algn="ctr">
              <a:lnSpc>
                <a:spcPct val="100000"/>
              </a:lnSpc>
              <a:spcBef>
                <a:spcPts val="0"/>
              </a:spcBef>
              <a:spcAft>
                <a:spcPts val="0"/>
              </a:spcAft>
              <a:buClr>
                <a:schemeClr val="dk1"/>
              </a:buClr>
              <a:buSzPts val="900"/>
              <a:buNone/>
              <a:defRPr sz="900">
                <a:solidFill>
                  <a:schemeClr val="dk1"/>
                </a:solidFill>
              </a:defRPr>
            </a:lvl1pPr>
            <a:lvl2pPr indent="-342900" lvl="1" marL="914400" algn="l">
              <a:lnSpc>
                <a:spcPct val="100000"/>
              </a:lnSpc>
              <a:spcBef>
                <a:spcPts val="450"/>
              </a:spcBef>
              <a:spcAft>
                <a:spcPts val="0"/>
              </a:spcAft>
              <a:buClr>
                <a:schemeClr val="dk1"/>
              </a:buClr>
              <a:buSzPts val="1800"/>
              <a:buChar char="•"/>
              <a:defRPr/>
            </a:lvl2pPr>
            <a:lvl3pPr indent="-342900" lvl="2" marL="1371600" algn="l">
              <a:lnSpc>
                <a:spcPct val="100000"/>
              </a:lnSpc>
              <a:spcBef>
                <a:spcPts val="450"/>
              </a:spcBef>
              <a:spcAft>
                <a:spcPts val="0"/>
              </a:spcAft>
              <a:buClr>
                <a:schemeClr val="dk1"/>
              </a:buClr>
              <a:buSzPts val="1800"/>
              <a:buChar char="•"/>
              <a:defRPr/>
            </a:lvl3pPr>
            <a:lvl4pPr indent="-342900" lvl="3" marL="1828800" algn="l">
              <a:lnSpc>
                <a:spcPct val="100000"/>
              </a:lnSpc>
              <a:spcBef>
                <a:spcPts val="450"/>
              </a:spcBef>
              <a:spcAft>
                <a:spcPts val="0"/>
              </a:spcAft>
              <a:buClr>
                <a:schemeClr val="dk1"/>
              </a:buClr>
              <a:buSzPts val="1800"/>
              <a:buChar char="•"/>
              <a:defRPr/>
            </a:lvl4pPr>
            <a:lvl5pPr indent="-342900" lvl="4" marL="2286000" algn="l">
              <a:lnSpc>
                <a:spcPct val="100000"/>
              </a:lnSpc>
              <a:spcBef>
                <a:spcPts val="450"/>
              </a:spcBef>
              <a:spcAft>
                <a:spcPts val="0"/>
              </a:spcAft>
              <a:buClr>
                <a:schemeClr val="dk1"/>
              </a:buClr>
              <a:buSzPts val="1800"/>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571" name="Google Shape;571;p65"/>
          <p:cNvSpPr txBox="1"/>
          <p:nvPr>
            <p:ph idx="20" type="body"/>
          </p:nvPr>
        </p:nvSpPr>
        <p:spPr>
          <a:xfrm>
            <a:off x="6068128" y="4061403"/>
            <a:ext cx="1387740" cy="473010"/>
          </a:xfrm>
          <a:prstGeom prst="rect">
            <a:avLst/>
          </a:prstGeom>
          <a:noFill/>
          <a:ln>
            <a:noFill/>
          </a:ln>
        </p:spPr>
        <p:txBody>
          <a:bodyPr anchorCtr="0" anchor="b" bIns="0" lIns="0" spcFirstLastPara="1" rIns="0" wrap="square" tIns="0">
            <a:noAutofit/>
          </a:bodyPr>
          <a:lstStyle>
            <a:lvl1pPr indent="-228600" lvl="0" marL="457200" algn="ctr">
              <a:lnSpc>
                <a:spcPct val="100000"/>
              </a:lnSpc>
              <a:spcBef>
                <a:spcPts val="0"/>
              </a:spcBef>
              <a:spcAft>
                <a:spcPts val="0"/>
              </a:spcAft>
              <a:buClr>
                <a:schemeClr val="dk1"/>
              </a:buClr>
              <a:buSzPts val="900"/>
              <a:buNone/>
              <a:defRPr sz="900">
                <a:solidFill>
                  <a:schemeClr val="dk1"/>
                </a:solidFill>
              </a:defRPr>
            </a:lvl1pPr>
            <a:lvl2pPr indent="-342900" lvl="1" marL="914400" algn="l">
              <a:lnSpc>
                <a:spcPct val="100000"/>
              </a:lnSpc>
              <a:spcBef>
                <a:spcPts val="450"/>
              </a:spcBef>
              <a:spcAft>
                <a:spcPts val="0"/>
              </a:spcAft>
              <a:buClr>
                <a:schemeClr val="dk1"/>
              </a:buClr>
              <a:buSzPts val="1800"/>
              <a:buChar char="•"/>
              <a:defRPr/>
            </a:lvl2pPr>
            <a:lvl3pPr indent="-342900" lvl="2" marL="1371600" algn="l">
              <a:lnSpc>
                <a:spcPct val="100000"/>
              </a:lnSpc>
              <a:spcBef>
                <a:spcPts val="450"/>
              </a:spcBef>
              <a:spcAft>
                <a:spcPts val="0"/>
              </a:spcAft>
              <a:buClr>
                <a:schemeClr val="dk1"/>
              </a:buClr>
              <a:buSzPts val="1800"/>
              <a:buChar char="•"/>
              <a:defRPr/>
            </a:lvl3pPr>
            <a:lvl4pPr indent="-342900" lvl="3" marL="1828800" algn="l">
              <a:lnSpc>
                <a:spcPct val="100000"/>
              </a:lnSpc>
              <a:spcBef>
                <a:spcPts val="450"/>
              </a:spcBef>
              <a:spcAft>
                <a:spcPts val="0"/>
              </a:spcAft>
              <a:buClr>
                <a:schemeClr val="dk1"/>
              </a:buClr>
              <a:buSzPts val="1800"/>
              <a:buChar char="•"/>
              <a:defRPr/>
            </a:lvl4pPr>
            <a:lvl5pPr indent="-342900" lvl="4" marL="2286000" algn="l">
              <a:lnSpc>
                <a:spcPct val="100000"/>
              </a:lnSpc>
              <a:spcBef>
                <a:spcPts val="450"/>
              </a:spcBef>
              <a:spcAft>
                <a:spcPts val="0"/>
              </a:spcAft>
              <a:buClr>
                <a:schemeClr val="dk1"/>
              </a:buClr>
              <a:buSzPts val="1800"/>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572" name="Google Shape;572;p65"/>
          <p:cNvSpPr txBox="1"/>
          <p:nvPr>
            <p:ph idx="21" type="body"/>
          </p:nvPr>
        </p:nvSpPr>
        <p:spPr>
          <a:xfrm>
            <a:off x="7529697" y="4061403"/>
            <a:ext cx="1387740" cy="473010"/>
          </a:xfrm>
          <a:prstGeom prst="rect">
            <a:avLst/>
          </a:prstGeom>
          <a:noFill/>
          <a:ln>
            <a:noFill/>
          </a:ln>
        </p:spPr>
        <p:txBody>
          <a:bodyPr anchorCtr="0" anchor="b" bIns="0" lIns="0" spcFirstLastPara="1" rIns="0" wrap="square" tIns="0">
            <a:noAutofit/>
          </a:bodyPr>
          <a:lstStyle>
            <a:lvl1pPr indent="-228600" lvl="0" marL="457200" algn="ctr">
              <a:lnSpc>
                <a:spcPct val="100000"/>
              </a:lnSpc>
              <a:spcBef>
                <a:spcPts val="0"/>
              </a:spcBef>
              <a:spcAft>
                <a:spcPts val="0"/>
              </a:spcAft>
              <a:buClr>
                <a:schemeClr val="dk1"/>
              </a:buClr>
              <a:buSzPts val="900"/>
              <a:buNone/>
              <a:defRPr sz="900">
                <a:solidFill>
                  <a:schemeClr val="dk1"/>
                </a:solidFill>
              </a:defRPr>
            </a:lvl1pPr>
            <a:lvl2pPr indent="-342900" lvl="1" marL="914400" algn="l">
              <a:lnSpc>
                <a:spcPct val="100000"/>
              </a:lnSpc>
              <a:spcBef>
                <a:spcPts val="450"/>
              </a:spcBef>
              <a:spcAft>
                <a:spcPts val="0"/>
              </a:spcAft>
              <a:buClr>
                <a:schemeClr val="dk1"/>
              </a:buClr>
              <a:buSzPts val="1800"/>
              <a:buChar char="•"/>
              <a:defRPr/>
            </a:lvl2pPr>
            <a:lvl3pPr indent="-342900" lvl="2" marL="1371600" algn="l">
              <a:lnSpc>
                <a:spcPct val="100000"/>
              </a:lnSpc>
              <a:spcBef>
                <a:spcPts val="450"/>
              </a:spcBef>
              <a:spcAft>
                <a:spcPts val="0"/>
              </a:spcAft>
              <a:buClr>
                <a:schemeClr val="dk1"/>
              </a:buClr>
              <a:buSzPts val="1800"/>
              <a:buChar char="•"/>
              <a:defRPr/>
            </a:lvl3pPr>
            <a:lvl4pPr indent="-342900" lvl="3" marL="1828800" algn="l">
              <a:lnSpc>
                <a:spcPct val="100000"/>
              </a:lnSpc>
              <a:spcBef>
                <a:spcPts val="450"/>
              </a:spcBef>
              <a:spcAft>
                <a:spcPts val="0"/>
              </a:spcAft>
              <a:buClr>
                <a:schemeClr val="dk1"/>
              </a:buClr>
              <a:buSzPts val="1800"/>
              <a:buChar char="•"/>
              <a:defRPr/>
            </a:lvl4pPr>
            <a:lvl5pPr indent="-342900" lvl="4" marL="2286000" algn="l">
              <a:lnSpc>
                <a:spcPct val="100000"/>
              </a:lnSpc>
              <a:spcBef>
                <a:spcPts val="450"/>
              </a:spcBef>
              <a:spcAft>
                <a:spcPts val="0"/>
              </a:spcAft>
              <a:buClr>
                <a:schemeClr val="dk1"/>
              </a:buClr>
              <a:buSzPts val="1800"/>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grpSp>
        <p:nvGrpSpPr>
          <p:cNvPr id="573" name="Google Shape;573;p65"/>
          <p:cNvGrpSpPr/>
          <p:nvPr/>
        </p:nvGrpSpPr>
        <p:grpSpPr>
          <a:xfrm>
            <a:off x="-549377" y="-666750"/>
            <a:ext cx="10250130" cy="6477000"/>
            <a:chOff x="-732503" y="-889000"/>
            <a:chExt cx="13666840" cy="8636000"/>
          </a:xfrm>
        </p:grpSpPr>
        <p:grpSp>
          <p:nvGrpSpPr>
            <p:cNvPr id="574" name="Google Shape;574;p65"/>
            <p:cNvGrpSpPr/>
            <p:nvPr/>
          </p:nvGrpSpPr>
          <p:grpSpPr>
            <a:xfrm>
              <a:off x="2192435" y="-889000"/>
              <a:ext cx="7803831" cy="8636000"/>
              <a:chOff x="2192435" y="-881709"/>
              <a:chExt cx="7803831" cy="8636000"/>
            </a:xfrm>
          </p:grpSpPr>
          <p:cxnSp>
            <p:nvCxnSpPr>
              <p:cNvPr id="575" name="Google Shape;575;p65"/>
              <p:cNvCxnSpPr/>
              <p:nvPr/>
            </p:nvCxnSpPr>
            <p:spPr>
              <a:xfrm>
                <a:off x="2192435" y="-881709"/>
                <a:ext cx="0" cy="8636000"/>
              </a:xfrm>
              <a:prstGeom prst="straightConnector1">
                <a:avLst/>
              </a:prstGeom>
              <a:noFill/>
              <a:ln cap="flat" cmpd="sng" w="9525">
                <a:solidFill>
                  <a:schemeClr val="lt2"/>
                </a:solidFill>
                <a:prstDash val="solid"/>
                <a:miter lim="800000"/>
                <a:headEnd len="sm" w="sm" type="none"/>
                <a:tailEnd len="sm" w="sm" type="none"/>
              </a:ln>
            </p:spPr>
          </p:cxnSp>
          <p:cxnSp>
            <p:nvCxnSpPr>
              <p:cNvPr id="576" name="Google Shape;576;p65"/>
              <p:cNvCxnSpPr/>
              <p:nvPr/>
            </p:nvCxnSpPr>
            <p:spPr>
              <a:xfrm>
                <a:off x="4145060" y="-881709"/>
                <a:ext cx="0" cy="8636000"/>
              </a:xfrm>
              <a:prstGeom prst="straightConnector1">
                <a:avLst/>
              </a:prstGeom>
              <a:noFill/>
              <a:ln cap="flat" cmpd="sng" w="9525">
                <a:solidFill>
                  <a:schemeClr val="lt2"/>
                </a:solidFill>
                <a:prstDash val="solid"/>
                <a:miter lim="800000"/>
                <a:headEnd len="sm" w="sm" type="none"/>
                <a:tailEnd len="sm" w="sm" type="none"/>
              </a:ln>
            </p:spPr>
          </p:cxnSp>
          <p:cxnSp>
            <p:nvCxnSpPr>
              <p:cNvPr id="577" name="Google Shape;577;p65"/>
              <p:cNvCxnSpPr/>
              <p:nvPr/>
            </p:nvCxnSpPr>
            <p:spPr>
              <a:xfrm>
                <a:off x="6095116" y="-881709"/>
                <a:ext cx="0" cy="8636000"/>
              </a:xfrm>
              <a:prstGeom prst="straightConnector1">
                <a:avLst/>
              </a:prstGeom>
              <a:noFill/>
              <a:ln cap="flat" cmpd="sng" w="9525">
                <a:solidFill>
                  <a:schemeClr val="lt2"/>
                </a:solidFill>
                <a:prstDash val="solid"/>
                <a:miter lim="800000"/>
                <a:headEnd len="sm" w="sm" type="none"/>
                <a:tailEnd len="sm" w="sm" type="none"/>
              </a:ln>
            </p:spPr>
          </p:cxnSp>
          <p:cxnSp>
            <p:nvCxnSpPr>
              <p:cNvPr id="578" name="Google Shape;578;p65"/>
              <p:cNvCxnSpPr/>
              <p:nvPr/>
            </p:nvCxnSpPr>
            <p:spPr>
              <a:xfrm>
                <a:off x="8049182" y="-881709"/>
                <a:ext cx="0" cy="8636000"/>
              </a:xfrm>
              <a:prstGeom prst="straightConnector1">
                <a:avLst/>
              </a:prstGeom>
              <a:noFill/>
              <a:ln cap="flat" cmpd="sng" w="9525">
                <a:solidFill>
                  <a:schemeClr val="lt2"/>
                </a:solidFill>
                <a:prstDash val="solid"/>
                <a:miter lim="800000"/>
                <a:headEnd len="sm" w="sm" type="none"/>
                <a:tailEnd len="sm" w="sm" type="none"/>
              </a:ln>
            </p:spPr>
          </p:cxnSp>
          <p:cxnSp>
            <p:nvCxnSpPr>
              <p:cNvPr id="579" name="Google Shape;579;p65"/>
              <p:cNvCxnSpPr/>
              <p:nvPr/>
            </p:nvCxnSpPr>
            <p:spPr>
              <a:xfrm>
                <a:off x="9996266" y="-881709"/>
                <a:ext cx="0" cy="8636000"/>
              </a:xfrm>
              <a:prstGeom prst="straightConnector1">
                <a:avLst/>
              </a:prstGeom>
              <a:noFill/>
              <a:ln cap="flat" cmpd="sng" w="9525">
                <a:solidFill>
                  <a:schemeClr val="lt2"/>
                </a:solidFill>
                <a:prstDash val="solid"/>
                <a:miter lim="800000"/>
                <a:headEnd len="sm" w="sm" type="none"/>
                <a:tailEnd len="sm" w="sm" type="none"/>
              </a:ln>
            </p:spPr>
          </p:cxnSp>
        </p:grpSp>
        <p:cxnSp>
          <p:nvCxnSpPr>
            <p:cNvPr id="580" name="Google Shape;580;p65"/>
            <p:cNvCxnSpPr/>
            <p:nvPr/>
          </p:nvCxnSpPr>
          <p:spPr>
            <a:xfrm rot="10800000">
              <a:off x="6096001" y="-682430"/>
              <a:ext cx="0" cy="13657006"/>
            </a:xfrm>
            <a:prstGeom prst="straightConnector1">
              <a:avLst/>
            </a:prstGeom>
            <a:noFill/>
            <a:ln cap="flat" cmpd="sng" w="9525">
              <a:solidFill>
                <a:schemeClr val="lt2"/>
              </a:solidFill>
              <a:prstDash val="solid"/>
              <a:miter lim="800000"/>
              <a:headEnd len="sm" w="sm" type="none"/>
              <a:tailEnd len="sm" w="sm" type="none"/>
            </a:ln>
          </p:spPr>
        </p:cxnSp>
        <p:cxnSp>
          <p:nvCxnSpPr>
            <p:cNvPr id="581" name="Google Shape;581;p65"/>
            <p:cNvCxnSpPr/>
            <p:nvPr/>
          </p:nvCxnSpPr>
          <p:spPr>
            <a:xfrm rot="10800000">
              <a:off x="6096000" y="-2639967"/>
              <a:ext cx="0" cy="13657006"/>
            </a:xfrm>
            <a:prstGeom prst="straightConnector1">
              <a:avLst/>
            </a:prstGeom>
            <a:noFill/>
            <a:ln cap="flat" cmpd="sng" w="9525">
              <a:solidFill>
                <a:schemeClr val="lt2"/>
              </a:solidFill>
              <a:prstDash val="solid"/>
              <a:miter lim="800000"/>
              <a:headEnd len="sm" w="sm" type="none"/>
              <a:tailEnd len="sm" w="sm" type="none"/>
            </a:ln>
          </p:spPr>
        </p:cxnSp>
        <p:cxnSp>
          <p:nvCxnSpPr>
            <p:cNvPr id="582" name="Google Shape;582;p65"/>
            <p:cNvCxnSpPr/>
            <p:nvPr/>
          </p:nvCxnSpPr>
          <p:spPr>
            <a:xfrm rot="10800000">
              <a:off x="6096000" y="-4590463"/>
              <a:ext cx="0" cy="13657006"/>
            </a:xfrm>
            <a:prstGeom prst="straightConnector1">
              <a:avLst/>
            </a:prstGeom>
            <a:noFill/>
            <a:ln cap="flat" cmpd="sng" w="9525">
              <a:solidFill>
                <a:schemeClr val="lt2"/>
              </a:solidFill>
              <a:prstDash val="solid"/>
              <a:miter lim="800000"/>
              <a:headEnd len="sm" w="sm" type="none"/>
              <a:tailEnd len="sm" w="sm" type="none"/>
            </a:ln>
          </p:spPr>
        </p:cxnSp>
        <p:cxnSp>
          <p:nvCxnSpPr>
            <p:cNvPr id="583" name="Google Shape;583;p65"/>
            <p:cNvCxnSpPr/>
            <p:nvPr/>
          </p:nvCxnSpPr>
          <p:spPr>
            <a:xfrm>
              <a:off x="11895667" y="-889000"/>
              <a:ext cx="0" cy="8636000"/>
            </a:xfrm>
            <a:prstGeom prst="straightConnector1">
              <a:avLst/>
            </a:prstGeom>
            <a:noFill/>
            <a:ln cap="flat" cmpd="sng" w="9525">
              <a:solidFill>
                <a:schemeClr val="lt2"/>
              </a:solidFill>
              <a:prstDash val="solid"/>
              <a:miter lim="800000"/>
              <a:headEnd len="sm" w="sm" type="none"/>
              <a:tailEnd len="sm" w="sm" type="none"/>
            </a:ln>
          </p:spPr>
        </p:cxnSp>
        <p:cxnSp>
          <p:nvCxnSpPr>
            <p:cNvPr id="584" name="Google Shape;584;p65"/>
            <p:cNvCxnSpPr/>
            <p:nvPr/>
          </p:nvCxnSpPr>
          <p:spPr>
            <a:xfrm>
              <a:off x="296333" y="-889000"/>
              <a:ext cx="0" cy="8636000"/>
            </a:xfrm>
            <a:prstGeom prst="straightConnector1">
              <a:avLst/>
            </a:prstGeom>
            <a:noFill/>
            <a:ln cap="flat" cmpd="sng" w="9525">
              <a:solidFill>
                <a:schemeClr val="lt2"/>
              </a:solidFill>
              <a:prstDash val="solid"/>
              <a:miter lim="800000"/>
              <a:headEnd len="sm" w="sm" type="none"/>
              <a:tailEnd len="sm" w="sm" type="none"/>
            </a:ln>
          </p:spPr>
        </p:cxnSp>
        <p:cxnSp>
          <p:nvCxnSpPr>
            <p:cNvPr id="585" name="Google Shape;585;p65"/>
            <p:cNvCxnSpPr/>
            <p:nvPr/>
          </p:nvCxnSpPr>
          <p:spPr>
            <a:xfrm rot="10800000">
              <a:off x="6105834" y="-6540959"/>
              <a:ext cx="0" cy="13657006"/>
            </a:xfrm>
            <a:prstGeom prst="straightConnector1">
              <a:avLst/>
            </a:prstGeom>
            <a:noFill/>
            <a:ln cap="flat" cmpd="sng" w="9525">
              <a:solidFill>
                <a:schemeClr val="lt2"/>
              </a:solidFill>
              <a:prstDash val="solid"/>
              <a:miter lim="800000"/>
              <a:headEnd len="sm" w="sm" type="none"/>
              <a:tailEnd len="sm" w="sm" type="none"/>
            </a:ln>
          </p:spPr>
        </p:cxnSp>
      </p:grpSp>
      <p:grpSp>
        <p:nvGrpSpPr>
          <p:cNvPr id="586" name="Google Shape;586;p65"/>
          <p:cNvGrpSpPr/>
          <p:nvPr/>
        </p:nvGrpSpPr>
        <p:grpSpPr>
          <a:xfrm>
            <a:off x="-596047" y="814885"/>
            <a:ext cx="10265569" cy="2930558"/>
            <a:chOff x="-794731" y="973968"/>
            <a:chExt cx="13687426" cy="3907411"/>
          </a:xfrm>
        </p:grpSpPr>
        <p:cxnSp>
          <p:nvCxnSpPr>
            <p:cNvPr id="587" name="Google Shape;587;p65"/>
            <p:cNvCxnSpPr/>
            <p:nvPr/>
          </p:nvCxnSpPr>
          <p:spPr>
            <a:xfrm>
              <a:off x="-794731" y="973968"/>
              <a:ext cx="13687426" cy="0"/>
            </a:xfrm>
            <a:prstGeom prst="straightConnector1">
              <a:avLst/>
            </a:prstGeom>
            <a:noFill/>
            <a:ln>
              <a:noFill/>
            </a:ln>
          </p:spPr>
        </p:cxnSp>
        <p:cxnSp>
          <p:nvCxnSpPr>
            <p:cNvPr id="588" name="Google Shape;588;p65"/>
            <p:cNvCxnSpPr/>
            <p:nvPr/>
          </p:nvCxnSpPr>
          <p:spPr>
            <a:xfrm>
              <a:off x="-794731" y="2897310"/>
              <a:ext cx="13687426" cy="0"/>
            </a:xfrm>
            <a:prstGeom prst="straightConnector1">
              <a:avLst/>
            </a:prstGeom>
            <a:noFill/>
            <a:ln>
              <a:noFill/>
            </a:ln>
          </p:spPr>
        </p:cxnSp>
        <p:cxnSp>
          <p:nvCxnSpPr>
            <p:cNvPr id="589" name="Google Shape;589;p65"/>
            <p:cNvCxnSpPr/>
            <p:nvPr/>
          </p:nvCxnSpPr>
          <p:spPr>
            <a:xfrm>
              <a:off x="-794731" y="4881379"/>
              <a:ext cx="13687426" cy="0"/>
            </a:xfrm>
            <a:prstGeom prst="straightConnector1">
              <a:avLst/>
            </a:prstGeom>
            <a:noFill/>
            <a:ln>
              <a:noFill/>
            </a:ln>
          </p:spPr>
        </p:cxnSp>
      </p:gr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Presentation title">
  <p:cSld name="3_Presentation title">
    <p:spTree>
      <p:nvGrpSpPr>
        <p:cNvPr id="590" name="Shape 590"/>
        <p:cNvGrpSpPr/>
        <p:nvPr/>
      </p:nvGrpSpPr>
      <p:grpSpPr>
        <a:xfrm>
          <a:off x="0" y="0"/>
          <a:ext cx="0" cy="0"/>
          <a:chOff x="0" y="0"/>
          <a:chExt cx="0" cy="0"/>
        </a:xfrm>
      </p:grpSpPr>
      <p:pic>
        <p:nvPicPr>
          <p:cNvPr id="591" name="Google Shape;591;p66"/>
          <p:cNvPicPr preferRelativeResize="0"/>
          <p:nvPr/>
        </p:nvPicPr>
        <p:blipFill rotWithShape="1">
          <a:blip r:embed="rId2">
            <a:alphaModFix/>
          </a:blip>
          <a:srcRect b="0" l="0" r="0" t="0"/>
          <a:stretch/>
        </p:blipFill>
        <p:spPr>
          <a:xfrm>
            <a:off x="1" y="-1"/>
            <a:ext cx="9144000" cy="5143501"/>
          </a:xfrm>
          <a:prstGeom prst="rect">
            <a:avLst/>
          </a:prstGeom>
          <a:noFill/>
          <a:ln>
            <a:noFill/>
          </a:ln>
        </p:spPr>
      </p:pic>
      <p:sp>
        <p:nvSpPr>
          <p:cNvPr id="592" name="Google Shape;592;p66"/>
          <p:cNvSpPr txBox="1"/>
          <p:nvPr>
            <p:ph idx="1" type="subTitle"/>
          </p:nvPr>
        </p:nvSpPr>
        <p:spPr>
          <a:xfrm>
            <a:off x="6816852" y="176368"/>
            <a:ext cx="2180844" cy="180249"/>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dk1"/>
              </a:buClr>
              <a:buSzPts val="1300"/>
              <a:buNone/>
              <a:defRPr b="1" i="0" sz="1300">
                <a:solidFill>
                  <a:schemeClr val="dk1"/>
                </a:solidFill>
                <a:latin typeface="Montserrat"/>
                <a:ea typeface="Montserrat"/>
                <a:cs typeface="Montserrat"/>
                <a:sym typeface="Montserrat"/>
              </a:defRPr>
            </a:lvl1pPr>
            <a:lvl2pPr lvl="1" algn="ctr">
              <a:lnSpc>
                <a:spcPct val="100000"/>
              </a:lnSpc>
              <a:spcBef>
                <a:spcPts val="450"/>
              </a:spcBef>
              <a:spcAft>
                <a:spcPts val="0"/>
              </a:spcAft>
              <a:buClr>
                <a:schemeClr val="dk1"/>
              </a:buClr>
              <a:buSzPts val="1500"/>
              <a:buNone/>
              <a:defRPr sz="1500"/>
            </a:lvl2pPr>
            <a:lvl3pPr lvl="2" algn="ctr">
              <a:lnSpc>
                <a:spcPct val="100000"/>
              </a:lnSpc>
              <a:spcBef>
                <a:spcPts val="450"/>
              </a:spcBef>
              <a:spcAft>
                <a:spcPts val="0"/>
              </a:spcAft>
              <a:buClr>
                <a:schemeClr val="dk1"/>
              </a:buClr>
              <a:buSzPts val="1350"/>
              <a:buNone/>
              <a:defRPr sz="1350"/>
            </a:lvl3pPr>
            <a:lvl4pPr lvl="3" algn="ctr">
              <a:lnSpc>
                <a:spcPct val="100000"/>
              </a:lnSpc>
              <a:spcBef>
                <a:spcPts val="450"/>
              </a:spcBef>
              <a:spcAft>
                <a:spcPts val="0"/>
              </a:spcAft>
              <a:buClr>
                <a:schemeClr val="dk1"/>
              </a:buClr>
              <a:buSzPts val="1200"/>
              <a:buNone/>
              <a:defRPr sz="1200"/>
            </a:lvl4pPr>
            <a:lvl5pPr lvl="4" algn="ctr">
              <a:lnSpc>
                <a:spcPct val="100000"/>
              </a:lnSpc>
              <a:spcBef>
                <a:spcPts val="450"/>
              </a:spcBef>
              <a:spcAft>
                <a:spcPts val="0"/>
              </a:spcAft>
              <a:buClr>
                <a:schemeClr val="dk1"/>
              </a:buClr>
              <a:buSzPts val="1200"/>
              <a:buNone/>
              <a:defRPr sz="1200"/>
            </a:lvl5pPr>
            <a:lvl6pPr lvl="5" algn="ctr">
              <a:lnSpc>
                <a:spcPct val="90000"/>
              </a:lnSpc>
              <a:spcBef>
                <a:spcPts val="450"/>
              </a:spcBef>
              <a:spcAft>
                <a:spcPts val="0"/>
              </a:spcAft>
              <a:buClr>
                <a:schemeClr val="dk1"/>
              </a:buClr>
              <a:buSzPts val="1200"/>
              <a:buNone/>
              <a:defRPr sz="1200"/>
            </a:lvl6pPr>
            <a:lvl7pPr lvl="6" algn="ctr">
              <a:lnSpc>
                <a:spcPct val="90000"/>
              </a:lnSpc>
              <a:spcBef>
                <a:spcPts val="375"/>
              </a:spcBef>
              <a:spcAft>
                <a:spcPts val="0"/>
              </a:spcAft>
              <a:buClr>
                <a:schemeClr val="dk1"/>
              </a:buClr>
              <a:buSzPts val="1200"/>
              <a:buNone/>
              <a:defRPr sz="1200"/>
            </a:lvl7pPr>
            <a:lvl8pPr lvl="7" algn="ctr">
              <a:lnSpc>
                <a:spcPct val="90000"/>
              </a:lnSpc>
              <a:spcBef>
                <a:spcPts val="375"/>
              </a:spcBef>
              <a:spcAft>
                <a:spcPts val="0"/>
              </a:spcAft>
              <a:buClr>
                <a:schemeClr val="dk1"/>
              </a:buClr>
              <a:buSzPts val="1200"/>
              <a:buNone/>
              <a:defRPr sz="1200"/>
            </a:lvl8pPr>
            <a:lvl9pPr lvl="8" algn="ctr">
              <a:lnSpc>
                <a:spcPct val="90000"/>
              </a:lnSpc>
              <a:spcBef>
                <a:spcPts val="375"/>
              </a:spcBef>
              <a:spcAft>
                <a:spcPts val="0"/>
              </a:spcAft>
              <a:buClr>
                <a:schemeClr val="dk1"/>
              </a:buClr>
              <a:buSzPts val="1200"/>
              <a:buNone/>
              <a:defRPr sz="1200"/>
            </a:lvl9pPr>
          </a:lstStyle>
          <a:p/>
        </p:txBody>
      </p:sp>
      <p:sp>
        <p:nvSpPr>
          <p:cNvPr id="593" name="Google Shape;593;p66"/>
          <p:cNvSpPr txBox="1"/>
          <p:nvPr>
            <p:ph idx="2" type="body"/>
          </p:nvPr>
        </p:nvSpPr>
        <p:spPr>
          <a:xfrm>
            <a:off x="6816854" y="383762"/>
            <a:ext cx="2180843" cy="210741"/>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1"/>
              </a:buClr>
              <a:buSzPts val="1300"/>
              <a:buNone/>
              <a:defRPr sz="1300"/>
            </a:lvl1pPr>
            <a:lvl2pPr indent="-342900" lvl="1" marL="914400" algn="l">
              <a:lnSpc>
                <a:spcPct val="100000"/>
              </a:lnSpc>
              <a:spcBef>
                <a:spcPts val="450"/>
              </a:spcBef>
              <a:spcAft>
                <a:spcPts val="0"/>
              </a:spcAft>
              <a:buClr>
                <a:schemeClr val="dk1"/>
              </a:buClr>
              <a:buSzPts val="1800"/>
              <a:buChar char="•"/>
              <a:defRPr/>
            </a:lvl2pPr>
            <a:lvl3pPr indent="-342900" lvl="2" marL="1371600" algn="l">
              <a:lnSpc>
                <a:spcPct val="100000"/>
              </a:lnSpc>
              <a:spcBef>
                <a:spcPts val="450"/>
              </a:spcBef>
              <a:spcAft>
                <a:spcPts val="0"/>
              </a:spcAft>
              <a:buClr>
                <a:schemeClr val="dk1"/>
              </a:buClr>
              <a:buSzPts val="1800"/>
              <a:buChar char="•"/>
              <a:defRPr/>
            </a:lvl3pPr>
            <a:lvl4pPr indent="-342900" lvl="3" marL="1828800" algn="l">
              <a:lnSpc>
                <a:spcPct val="100000"/>
              </a:lnSpc>
              <a:spcBef>
                <a:spcPts val="450"/>
              </a:spcBef>
              <a:spcAft>
                <a:spcPts val="0"/>
              </a:spcAft>
              <a:buClr>
                <a:schemeClr val="dk1"/>
              </a:buClr>
              <a:buSzPts val="1800"/>
              <a:buChar char="•"/>
              <a:defRPr/>
            </a:lvl4pPr>
            <a:lvl5pPr indent="-342900" lvl="4" marL="2286000" algn="l">
              <a:lnSpc>
                <a:spcPct val="100000"/>
              </a:lnSpc>
              <a:spcBef>
                <a:spcPts val="450"/>
              </a:spcBef>
              <a:spcAft>
                <a:spcPts val="0"/>
              </a:spcAft>
              <a:buClr>
                <a:schemeClr val="dk1"/>
              </a:buClr>
              <a:buSzPts val="1800"/>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pic>
        <p:nvPicPr>
          <p:cNvPr id="594" name="Google Shape;594;p66"/>
          <p:cNvPicPr preferRelativeResize="0"/>
          <p:nvPr/>
        </p:nvPicPr>
        <p:blipFill rotWithShape="1">
          <a:blip r:embed="rId3">
            <a:alphaModFix/>
          </a:blip>
          <a:srcRect b="0" l="0" r="0" t="0"/>
          <a:stretch/>
        </p:blipFill>
        <p:spPr>
          <a:xfrm>
            <a:off x="-41378" y="4389534"/>
            <a:ext cx="2702052" cy="809244"/>
          </a:xfrm>
          <a:prstGeom prst="rect">
            <a:avLst/>
          </a:prstGeom>
          <a:noFill/>
          <a:ln>
            <a:noFill/>
          </a:ln>
        </p:spPr>
      </p:pic>
      <p:sp>
        <p:nvSpPr>
          <p:cNvPr id="595" name="Google Shape;595;p66"/>
          <p:cNvSpPr txBox="1"/>
          <p:nvPr>
            <p:ph type="title"/>
          </p:nvPr>
        </p:nvSpPr>
        <p:spPr>
          <a:xfrm>
            <a:off x="211792" y="174078"/>
            <a:ext cx="6059390" cy="994172"/>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extLst>
    <p:ext uri="{DCECCB84-F9BA-43D5-87BE-67443E8EF086}">
      <p15:sldGuideLst>
        <p15:guide id="1" pos="3568">
          <p15:clr>
            <a:srgbClr val="FBAE40"/>
          </p15:clr>
        </p15:guide>
        <p15:guide id="2" pos="7355">
          <p15:clr>
            <a:srgbClr val="FBAE40"/>
          </p15:clr>
        </p15:guide>
        <p15:guide id="3" orient="horz" pos="232">
          <p15:clr>
            <a:srgbClr val="FBAE40"/>
          </p15:clr>
        </p15:guide>
        <p15:guide id="4" orient="horz" pos="4065">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Presentation title">
  <p:cSld name="4_Presentation title">
    <p:spTree>
      <p:nvGrpSpPr>
        <p:cNvPr id="596" name="Shape 596"/>
        <p:cNvGrpSpPr/>
        <p:nvPr/>
      </p:nvGrpSpPr>
      <p:grpSpPr>
        <a:xfrm>
          <a:off x="0" y="0"/>
          <a:ext cx="0" cy="0"/>
          <a:chOff x="0" y="0"/>
          <a:chExt cx="0" cy="0"/>
        </a:xfrm>
      </p:grpSpPr>
      <p:pic>
        <p:nvPicPr>
          <p:cNvPr id="597" name="Google Shape;597;p67"/>
          <p:cNvPicPr preferRelativeResize="0"/>
          <p:nvPr/>
        </p:nvPicPr>
        <p:blipFill rotWithShape="1">
          <a:blip r:embed="rId2">
            <a:alphaModFix/>
          </a:blip>
          <a:srcRect b="0" l="0" r="0" t="0"/>
          <a:stretch/>
        </p:blipFill>
        <p:spPr>
          <a:xfrm flipH="1">
            <a:off x="-2" y="0"/>
            <a:ext cx="9144002" cy="5143500"/>
          </a:xfrm>
          <a:prstGeom prst="rect">
            <a:avLst/>
          </a:prstGeom>
          <a:noFill/>
          <a:ln>
            <a:noFill/>
          </a:ln>
        </p:spPr>
      </p:pic>
      <p:sp>
        <p:nvSpPr>
          <p:cNvPr id="598" name="Google Shape;598;p67"/>
          <p:cNvSpPr txBox="1"/>
          <p:nvPr>
            <p:ph idx="1" type="subTitle"/>
          </p:nvPr>
        </p:nvSpPr>
        <p:spPr>
          <a:xfrm>
            <a:off x="6816852" y="176368"/>
            <a:ext cx="2180844" cy="180249"/>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dk1"/>
              </a:buClr>
              <a:buSzPts val="1300"/>
              <a:buNone/>
              <a:defRPr b="1" i="0" sz="1300">
                <a:solidFill>
                  <a:schemeClr val="dk1"/>
                </a:solidFill>
                <a:latin typeface="Montserrat"/>
                <a:ea typeface="Montserrat"/>
                <a:cs typeface="Montserrat"/>
                <a:sym typeface="Montserrat"/>
              </a:defRPr>
            </a:lvl1pPr>
            <a:lvl2pPr lvl="1" algn="ctr">
              <a:lnSpc>
                <a:spcPct val="100000"/>
              </a:lnSpc>
              <a:spcBef>
                <a:spcPts val="450"/>
              </a:spcBef>
              <a:spcAft>
                <a:spcPts val="0"/>
              </a:spcAft>
              <a:buClr>
                <a:schemeClr val="dk1"/>
              </a:buClr>
              <a:buSzPts val="1500"/>
              <a:buNone/>
              <a:defRPr sz="1500"/>
            </a:lvl2pPr>
            <a:lvl3pPr lvl="2" algn="ctr">
              <a:lnSpc>
                <a:spcPct val="100000"/>
              </a:lnSpc>
              <a:spcBef>
                <a:spcPts val="450"/>
              </a:spcBef>
              <a:spcAft>
                <a:spcPts val="0"/>
              </a:spcAft>
              <a:buClr>
                <a:schemeClr val="dk1"/>
              </a:buClr>
              <a:buSzPts val="1350"/>
              <a:buNone/>
              <a:defRPr sz="1350"/>
            </a:lvl3pPr>
            <a:lvl4pPr lvl="3" algn="ctr">
              <a:lnSpc>
                <a:spcPct val="100000"/>
              </a:lnSpc>
              <a:spcBef>
                <a:spcPts val="450"/>
              </a:spcBef>
              <a:spcAft>
                <a:spcPts val="0"/>
              </a:spcAft>
              <a:buClr>
                <a:schemeClr val="dk1"/>
              </a:buClr>
              <a:buSzPts val="1200"/>
              <a:buNone/>
              <a:defRPr sz="1200"/>
            </a:lvl4pPr>
            <a:lvl5pPr lvl="4" algn="ctr">
              <a:lnSpc>
                <a:spcPct val="100000"/>
              </a:lnSpc>
              <a:spcBef>
                <a:spcPts val="450"/>
              </a:spcBef>
              <a:spcAft>
                <a:spcPts val="0"/>
              </a:spcAft>
              <a:buClr>
                <a:schemeClr val="dk1"/>
              </a:buClr>
              <a:buSzPts val="1200"/>
              <a:buNone/>
              <a:defRPr sz="1200"/>
            </a:lvl5pPr>
            <a:lvl6pPr lvl="5" algn="ctr">
              <a:lnSpc>
                <a:spcPct val="90000"/>
              </a:lnSpc>
              <a:spcBef>
                <a:spcPts val="450"/>
              </a:spcBef>
              <a:spcAft>
                <a:spcPts val="0"/>
              </a:spcAft>
              <a:buClr>
                <a:schemeClr val="dk1"/>
              </a:buClr>
              <a:buSzPts val="1200"/>
              <a:buNone/>
              <a:defRPr sz="1200"/>
            </a:lvl6pPr>
            <a:lvl7pPr lvl="6" algn="ctr">
              <a:lnSpc>
                <a:spcPct val="90000"/>
              </a:lnSpc>
              <a:spcBef>
                <a:spcPts val="375"/>
              </a:spcBef>
              <a:spcAft>
                <a:spcPts val="0"/>
              </a:spcAft>
              <a:buClr>
                <a:schemeClr val="dk1"/>
              </a:buClr>
              <a:buSzPts val="1200"/>
              <a:buNone/>
              <a:defRPr sz="1200"/>
            </a:lvl7pPr>
            <a:lvl8pPr lvl="7" algn="ctr">
              <a:lnSpc>
                <a:spcPct val="90000"/>
              </a:lnSpc>
              <a:spcBef>
                <a:spcPts val="375"/>
              </a:spcBef>
              <a:spcAft>
                <a:spcPts val="0"/>
              </a:spcAft>
              <a:buClr>
                <a:schemeClr val="dk1"/>
              </a:buClr>
              <a:buSzPts val="1200"/>
              <a:buNone/>
              <a:defRPr sz="1200"/>
            </a:lvl8pPr>
            <a:lvl9pPr lvl="8" algn="ctr">
              <a:lnSpc>
                <a:spcPct val="90000"/>
              </a:lnSpc>
              <a:spcBef>
                <a:spcPts val="375"/>
              </a:spcBef>
              <a:spcAft>
                <a:spcPts val="0"/>
              </a:spcAft>
              <a:buClr>
                <a:schemeClr val="dk1"/>
              </a:buClr>
              <a:buSzPts val="1200"/>
              <a:buNone/>
              <a:defRPr sz="1200"/>
            </a:lvl9pPr>
          </a:lstStyle>
          <a:p/>
        </p:txBody>
      </p:sp>
      <p:sp>
        <p:nvSpPr>
          <p:cNvPr id="599" name="Google Shape;599;p67"/>
          <p:cNvSpPr txBox="1"/>
          <p:nvPr>
            <p:ph idx="2" type="body"/>
          </p:nvPr>
        </p:nvSpPr>
        <p:spPr>
          <a:xfrm>
            <a:off x="6816854" y="383762"/>
            <a:ext cx="2180843" cy="210741"/>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1"/>
              </a:buClr>
              <a:buSzPts val="1300"/>
              <a:buNone/>
              <a:defRPr sz="1300"/>
            </a:lvl1pPr>
            <a:lvl2pPr indent="-342900" lvl="1" marL="914400" algn="l">
              <a:lnSpc>
                <a:spcPct val="100000"/>
              </a:lnSpc>
              <a:spcBef>
                <a:spcPts val="450"/>
              </a:spcBef>
              <a:spcAft>
                <a:spcPts val="0"/>
              </a:spcAft>
              <a:buClr>
                <a:schemeClr val="dk1"/>
              </a:buClr>
              <a:buSzPts val="1800"/>
              <a:buChar char="•"/>
              <a:defRPr/>
            </a:lvl2pPr>
            <a:lvl3pPr indent="-342900" lvl="2" marL="1371600" algn="l">
              <a:lnSpc>
                <a:spcPct val="100000"/>
              </a:lnSpc>
              <a:spcBef>
                <a:spcPts val="450"/>
              </a:spcBef>
              <a:spcAft>
                <a:spcPts val="0"/>
              </a:spcAft>
              <a:buClr>
                <a:schemeClr val="dk1"/>
              </a:buClr>
              <a:buSzPts val="1800"/>
              <a:buChar char="•"/>
              <a:defRPr/>
            </a:lvl3pPr>
            <a:lvl4pPr indent="-342900" lvl="3" marL="1828800" algn="l">
              <a:lnSpc>
                <a:spcPct val="100000"/>
              </a:lnSpc>
              <a:spcBef>
                <a:spcPts val="450"/>
              </a:spcBef>
              <a:spcAft>
                <a:spcPts val="0"/>
              </a:spcAft>
              <a:buClr>
                <a:schemeClr val="dk1"/>
              </a:buClr>
              <a:buSzPts val="1800"/>
              <a:buChar char="•"/>
              <a:defRPr/>
            </a:lvl4pPr>
            <a:lvl5pPr indent="-342900" lvl="4" marL="2286000" algn="l">
              <a:lnSpc>
                <a:spcPct val="100000"/>
              </a:lnSpc>
              <a:spcBef>
                <a:spcPts val="450"/>
              </a:spcBef>
              <a:spcAft>
                <a:spcPts val="0"/>
              </a:spcAft>
              <a:buClr>
                <a:schemeClr val="dk1"/>
              </a:buClr>
              <a:buSzPts val="1800"/>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pic>
        <p:nvPicPr>
          <p:cNvPr id="600" name="Google Shape;600;p67"/>
          <p:cNvPicPr preferRelativeResize="0"/>
          <p:nvPr/>
        </p:nvPicPr>
        <p:blipFill rotWithShape="1">
          <a:blip r:embed="rId3">
            <a:alphaModFix/>
          </a:blip>
          <a:srcRect b="0" l="0" r="0" t="0"/>
          <a:stretch/>
        </p:blipFill>
        <p:spPr>
          <a:xfrm>
            <a:off x="-41378" y="4389534"/>
            <a:ext cx="2702052" cy="809244"/>
          </a:xfrm>
          <a:prstGeom prst="rect">
            <a:avLst/>
          </a:prstGeom>
          <a:noFill/>
          <a:ln>
            <a:noFill/>
          </a:ln>
        </p:spPr>
      </p:pic>
      <p:sp>
        <p:nvSpPr>
          <p:cNvPr id="601" name="Google Shape;601;p67"/>
          <p:cNvSpPr txBox="1"/>
          <p:nvPr>
            <p:ph type="title"/>
          </p:nvPr>
        </p:nvSpPr>
        <p:spPr>
          <a:xfrm>
            <a:off x="211792" y="174078"/>
            <a:ext cx="6059390" cy="994172"/>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extLst>
    <p:ext uri="{DCECCB84-F9BA-43D5-87BE-67443E8EF086}">
      <p15:sldGuideLst>
        <p15:guide id="1" pos="7355">
          <p15:clr>
            <a:srgbClr val="FBAE40"/>
          </p15:clr>
        </p15:guide>
        <p15:guide id="2" pos="3568">
          <p15:clr>
            <a:srgbClr val="FBAE40"/>
          </p15:clr>
        </p15:guide>
        <p15:guide id="3" orient="horz" pos="232">
          <p15:clr>
            <a:srgbClr val="FBAE40"/>
          </p15:clr>
        </p15:guide>
        <p15:guide id="4" orient="horz" pos="4065">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Presentation title ">
  <p:cSld name="5_Presentation title ">
    <p:bg>
      <p:bgPr>
        <a:solidFill>
          <a:schemeClr val="dk1"/>
        </a:solidFill>
      </p:bgPr>
    </p:bg>
    <p:spTree>
      <p:nvGrpSpPr>
        <p:cNvPr id="602" name="Shape 602"/>
        <p:cNvGrpSpPr/>
        <p:nvPr/>
      </p:nvGrpSpPr>
      <p:grpSpPr>
        <a:xfrm>
          <a:off x="0" y="0"/>
          <a:ext cx="0" cy="0"/>
          <a:chOff x="0" y="0"/>
          <a:chExt cx="0" cy="0"/>
        </a:xfrm>
      </p:grpSpPr>
      <p:sp>
        <p:nvSpPr>
          <p:cNvPr id="603" name="Google Shape;603;p68"/>
          <p:cNvSpPr txBox="1"/>
          <p:nvPr>
            <p:ph idx="1" type="subTitle"/>
          </p:nvPr>
        </p:nvSpPr>
        <p:spPr>
          <a:xfrm>
            <a:off x="6816852" y="176368"/>
            <a:ext cx="2180844" cy="180249"/>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accent1"/>
              </a:buClr>
              <a:buSzPts val="1300"/>
              <a:buNone/>
              <a:defRPr b="1" i="0" sz="1300">
                <a:solidFill>
                  <a:schemeClr val="accent1"/>
                </a:solidFill>
                <a:latin typeface="Montserrat"/>
                <a:ea typeface="Montserrat"/>
                <a:cs typeface="Montserrat"/>
                <a:sym typeface="Montserrat"/>
              </a:defRPr>
            </a:lvl1pPr>
            <a:lvl2pPr lvl="1" algn="ctr">
              <a:lnSpc>
                <a:spcPct val="100000"/>
              </a:lnSpc>
              <a:spcBef>
                <a:spcPts val="450"/>
              </a:spcBef>
              <a:spcAft>
                <a:spcPts val="0"/>
              </a:spcAft>
              <a:buClr>
                <a:schemeClr val="dk1"/>
              </a:buClr>
              <a:buSzPts val="1500"/>
              <a:buNone/>
              <a:defRPr sz="1500"/>
            </a:lvl2pPr>
            <a:lvl3pPr lvl="2" algn="ctr">
              <a:lnSpc>
                <a:spcPct val="100000"/>
              </a:lnSpc>
              <a:spcBef>
                <a:spcPts val="450"/>
              </a:spcBef>
              <a:spcAft>
                <a:spcPts val="0"/>
              </a:spcAft>
              <a:buClr>
                <a:schemeClr val="dk1"/>
              </a:buClr>
              <a:buSzPts val="1350"/>
              <a:buNone/>
              <a:defRPr sz="1350"/>
            </a:lvl3pPr>
            <a:lvl4pPr lvl="3" algn="ctr">
              <a:lnSpc>
                <a:spcPct val="100000"/>
              </a:lnSpc>
              <a:spcBef>
                <a:spcPts val="450"/>
              </a:spcBef>
              <a:spcAft>
                <a:spcPts val="0"/>
              </a:spcAft>
              <a:buClr>
                <a:schemeClr val="dk1"/>
              </a:buClr>
              <a:buSzPts val="1200"/>
              <a:buNone/>
              <a:defRPr sz="1200"/>
            </a:lvl4pPr>
            <a:lvl5pPr lvl="4" algn="ctr">
              <a:lnSpc>
                <a:spcPct val="100000"/>
              </a:lnSpc>
              <a:spcBef>
                <a:spcPts val="450"/>
              </a:spcBef>
              <a:spcAft>
                <a:spcPts val="0"/>
              </a:spcAft>
              <a:buClr>
                <a:schemeClr val="dk1"/>
              </a:buClr>
              <a:buSzPts val="1200"/>
              <a:buNone/>
              <a:defRPr sz="1200"/>
            </a:lvl5pPr>
            <a:lvl6pPr lvl="5" algn="ctr">
              <a:lnSpc>
                <a:spcPct val="90000"/>
              </a:lnSpc>
              <a:spcBef>
                <a:spcPts val="450"/>
              </a:spcBef>
              <a:spcAft>
                <a:spcPts val="0"/>
              </a:spcAft>
              <a:buClr>
                <a:schemeClr val="dk1"/>
              </a:buClr>
              <a:buSzPts val="1200"/>
              <a:buNone/>
              <a:defRPr sz="1200"/>
            </a:lvl6pPr>
            <a:lvl7pPr lvl="6" algn="ctr">
              <a:lnSpc>
                <a:spcPct val="90000"/>
              </a:lnSpc>
              <a:spcBef>
                <a:spcPts val="375"/>
              </a:spcBef>
              <a:spcAft>
                <a:spcPts val="0"/>
              </a:spcAft>
              <a:buClr>
                <a:schemeClr val="dk1"/>
              </a:buClr>
              <a:buSzPts val="1200"/>
              <a:buNone/>
              <a:defRPr sz="1200"/>
            </a:lvl7pPr>
            <a:lvl8pPr lvl="7" algn="ctr">
              <a:lnSpc>
                <a:spcPct val="90000"/>
              </a:lnSpc>
              <a:spcBef>
                <a:spcPts val="375"/>
              </a:spcBef>
              <a:spcAft>
                <a:spcPts val="0"/>
              </a:spcAft>
              <a:buClr>
                <a:schemeClr val="dk1"/>
              </a:buClr>
              <a:buSzPts val="1200"/>
              <a:buNone/>
              <a:defRPr sz="1200"/>
            </a:lvl8pPr>
            <a:lvl9pPr lvl="8" algn="ctr">
              <a:lnSpc>
                <a:spcPct val="90000"/>
              </a:lnSpc>
              <a:spcBef>
                <a:spcPts val="375"/>
              </a:spcBef>
              <a:spcAft>
                <a:spcPts val="0"/>
              </a:spcAft>
              <a:buClr>
                <a:schemeClr val="dk1"/>
              </a:buClr>
              <a:buSzPts val="1200"/>
              <a:buNone/>
              <a:defRPr sz="1200"/>
            </a:lvl9pPr>
          </a:lstStyle>
          <a:p/>
        </p:txBody>
      </p:sp>
      <p:sp>
        <p:nvSpPr>
          <p:cNvPr id="604" name="Google Shape;604;p68"/>
          <p:cNvSpPr txBox="1"/>
          <p:nvPr>
            <p:ph idx="2" type="body"/>
          </p:nvPr>
        </p:nvSpPr>
        <p:spPr>
          <a:xfrm>
            <a:off x="6816854" y="383762"/>
            <a:ext cx="2180843" cy="210741"/>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accent1"/>
              </a:buClr>
              <a:buSzPts val="1300"/>
              <a:buNone/>
              <a:defRPr sz="1300">
                <a:solidFill>
                  <a:schemeClr val="accent1"/>
                </a:solidFill>
              </a:defRPr>
            </a:lvl1pPr>
            <a:lvl2pPr indent="-342900" lvl="1" marL="914400" algn="l">
              <a:lnSpc>
                <a:spcPct val="100000"/>
              </a:lnSpc>
              <a:spcBef>
                <a:spcPts val="450"/>
              </a:spcBef>
              <a:spcAft>
                <a:spcPts val="0"/>
              </a:spcAft>
              <a:buClr>
                <a:schemeClr val="dk1"/>
              </a:buClr>
              <a:buSzPts val="1800"/>
              <a:buChar char="•"/>
              <a:defRPr/>
            </a:lvl2pPr>
            <a:lvl3pPr indent="-342900" lvl="2" marL="1371600" algn="l">
              <a:lnSpc>
                <a:spcPct val="100000"/>
              </a:lnSpc>
              <a:spcBef>
                <a:spcPts val="450"/>
              </a:spcBef>
              <a:spcAft>
                <a:spcPts val="0"/>
              </a:spcAft>
              <a:buClr>
                <a:schemeClr val="dk1"/>
              </a:buClr>
              <a:buSzPts val="1800"/>
              <a:buChar char="•"/>
              <a:defRPr/>
            </a:lvl3pPr>
            <a:lvl4pPr indent="-342900" lvl="3" marL="1828800" algn="l">
              <a:lnSpc>
                <a:spcPct val="100000"/>
              </a:lnSpc>
              <a:spcBef>
                <a:spcPts val="450"/>
              </a:spcBef>
              <a:spcAft>
                <a:spcPts val="0"/>
              </a:spcAft>
              <a:buClr>
                <a:schemeClr val="dk1"/>
              </a:buClr>
              <a:buSzPts val="1800"/>
              <a:buChar char="•"/>
              <a:defRPr/>
            </a:lvl4pPr>
            <a:lvl5pPr indent="-342900" lvl="4" marL="2286000" algn="l">
              <a:lnSpc>
                <a:spcPct val="100000"/>
              </a:lnSpc>
              <a:spcBef>
                <a:spcPts val="450"/>
              </a:spcBef>
              <a:spcAft>
                <a:spcPts val="0"/>
              </a:spcAft>
              <a:buClr>
                <a:schemeClr val="dk1"/>
              </a:buClr>
              <a:buSzPts val="1800"/>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605" name="Google Shape;605;p68"/>
          <p:cNvSpPr txBox="1"/>
          <p:nvPr>
            <p:ph type="title"/>
          </p:nvPr>
        </p:nvSpPr>
        <p:spPr>
          <a:xfrm>
            <a:off x="211792" y="174078"/>
            <a:ext cx="6059390" cy="994172"/>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accent1"/>
              </a:buClr>
              <a:buSzPts val="4200"/>
              <a:buFont typeface="Montserrat Light"/>
              <a:buNone/>
              <a:defRPr>
                <a:solidFill>
                  <a:schemeClr val="accen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606" name="Google Shape;606;p68"/>
          <p:cNvPicPr preferRelativeResize="0"/>
          <p:nvPr/>
        </p:nvPicPr>
        <p:blipFill rotWithShape="1">
          <a:blip r:embed="rId2">
            <a:alphaModFix/>
          </a:blip>
          <a:srcRect b="0" l="0" r="0" t="0"/>
          <a:stretch/>
        </p:blipFill>
        <p:spPr>
          <a:xfrm>
            <a:off x="1892499" y="697046"/>
            <a:ext cx="5359004" cy="3749409"/>
          </a:xfrm>
          <a:prstGeom prst="rect">
            <a:avLst/>
          </a:prstGeom>
          <a:noFill/>
          <a:ln>
            <a:noFill/>
          </a:ln>
        </p:spPr>
      </p:pic>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Presentation title ">
  <p:cSld name="6_Presentation title ">
    <p:bg>
      <p:bgPr>
        <a:solidFill>
          <a:schemeClr val="accent1"/>
        </a:solidFill>
      </p:bgPr>
    </p:bg>
    <p:spTree>
      <p:nvGrpSpPr>
        <p:cNvPr id="607" name="Shape 607"/>
        <p:cNvGrpSpPr/>
        <p:nvPr/>
      </p:nvGrpSpPr>
      <p:grpSpPr>
        <a:xfrm>
          <a:off x="0" y="0"/>
          <a:ext cx="0" cy="0"/>
          <a:chOff x="0" y="0"/>
          <a:chExt cx="0" cy="0"/>
        </a:xfrm>
      </p:grpSpPr>
      <p:sp>
        <p:nvSpPr>
          <p:cNvPr id="608" name="Google Shape;608;p69"/>
          <p:cNvSpPr txBox="1"/>
          <p:nvPr>
            <p:ph idx="1" type="subTitle"/>
          </p:nvPr>
        </p:nvSpPr>
        <p:spPr>
          <a:xfrm>
            <a:off x="6816852" y="176368"/>
            <a:ext cx="2180844" cy="180249"/>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dk1"/>
              </a:buClr>
              <a:buSzPts val="1300"/>
              <a:buNone/>
              <a:defRPr b="1" i="0" sz="1300">
                <a:solidFill>
                  <a:schemeClr val="dk1"/>
                </a:solidFill>
                <a:latin typeface="Montserrat"/>
                <a:ea typeface="Montserrat"/>
                <a:cs typeface="Montserrat"/>
                <a:sym typeface="Montserrat"/>
              </a:defRPr>
            </a:lvl1pPr>
            <a:lvl2pPr lvl="1" algn="ctr">
              <a:lnSpc>
                <a:spcPct val="100000"/>
              </a:lnSpc>
              <a:spcBef>
                <a:spcPts val="450"/>
              </a:spcBef>
              <a:spcAft>
                <a:spcPts val="0"/>
              </a:spcAft>
              <a:buClr>
                <a:schemeClr val="dk1"/>
              </a:buClr>
              <a:buSzPts val="1500"/>
              <a:buNone/>
              <a:defRPr sz="1500"/>
            </a:lvl2pPr>
            <a:lvl3pPr lvl="2" algn="ctr">
              <a:lnSpc>
                <a:spcPct val="100000"/>
              </a:lnSpc>
              <a:spcBef>
                <a:spcPts val="450"/>
              </a:spcBef>
              <a:spcAft>
                <a:spcPts val="0"/>
              </a:spcAft>
              <a:buClr>
                <a:schemeClr val="dk1"/>
              </a:buClr>
              <a:buSzPts val="1350"/>
              <a:buNone/>
              <a:defRPr sz="1350"/>
            </a:lvl3pPr>
            <a:lvl4pPr lvl="3" algn="ctr">
              <a:lnSpc>
                <a:spcPct val="100000"/>
              </a:lnSpc>
              <a:spcBef>
                <a:spcPts val="450"/>
              </a:spcBef>
              <a:spcAft>
                <a:spcPts val="0"/>
              </a:spcAft>
              <a:buClr>
                <a:schemeClr val="dk1"/>
              </a:buClr>
              <a:buSzPts val="1200"/>
              <a:buNone/>
              <a:defRPr sz="1200"/>
            </a:lvl4pPr>
            <a:lvl5pPr lvl="4" algn="ctr">
              <a:lnSpc>
                <a:spcPct val="100000"/>
              </a:lnSpc>
              <a:spcBef>
                <a:spcPts val="450"/>
              </a:spcBef>
              <a:spcAft>
                <a:spcPts val="0"/>
              </a:spcAft>
              <a:buClr>
                <a:schemeClr val="dk1"/>
              </a:buClr>
              <a:buSzPts val="1200"/>
              <a:buNone/>
              <a:defRPr sz="1200"/>
            </a:lvl5pPr>
            <a:lvl6pPr lvl="5" algn="ctr">
              <a:lnSpc>
                <a:spcPct val="90000"/>
              </a:lnSpc>
              <a:spcBef>
                <a:spcPts val="450"/>
              </a:spcBef>
              <a:spcAft>
                <a:spcPts val="0"/>
              </a:spcAft>
              <a:buClr>
                <a:schemeClr val="dk1"/>
              </a:buClr>
              <a:buSzPts val="1200"/>
              <a:buNone/>
              <a:defRPr sz="1200"/>
            </a:lvl6pPr>
            <a:lvl7pPr lvl="6" algn="ctr">
              <a:lnSpc>
                <a:spcPct val="90000"/>
              </a:lnSpc>
              <a:spcBef>
                <a:spcPts val="375"/>
              </a:spcBef>
              <a:spcAft>
                <a:spcPts val="0"/>
              </a:spcAft>
              <a:buClr>
                <a:schemeClr val="dk1"/>
              </a:buClr>
              <a:buSzPts val="1200"/>
              <a:buNone/>
              <a:defRPr sz="1200"/>
            </a:lvl7pPr>
            <a:lvl8pPr lvl="7" algn="ctr">
              <a:lnSpc>
                <a:spcPct val="90000"/>
              </a:lnSpc>
              <a:spcBef>
                <a:spcPts val="375"/>
              </a:spcBef>
              <a:spcAft>
                <a:spcPts val="0"/>
              </a:spcAft>
              <a:buClr>
                <a:schemeClr val="dk1"/>
              </a:buClr>
              <a:buSzPts val="1200"/>
              <a:buNone/>
              <a:defRPr sz="1200"/>
            </a:lvl8pPr>
            <a:lvl9pPr lvl="8" algn="ctr">
              <a:lnSpc>
                <a:spcPct val="90000"/>
              </a:lnSpc>
              <a:spcBef>
                <a:spcPts val="375"/>
              </a:spcBef>
              <a:spcAft>
                <a:spcPts val="0"/>
              </a:spcAft>
              <a:buClr>
                <a:schemeClr val="dk1"/>
              </a:buClr>
              <a:buSzPts val="1200"/>
              <a:buNone/>
              <a:defRPr sz="1200"/>
            </a:lvl9pPr>
          </a:lstStyle>
          <a:p/>
        </p:txBody>
      </p:sp>
      <p:sp>
        <p:nvSpPr>
          <p:cNvPr id="609" name="Google Shape;609;p69"/>
          <p:cNvSpPr txBox="1"/>
          <p:nvPr>
            <p:ph idx="2" type="body"/>
          </p:nvPr>
        </p:nvSpPr>
        <p:spPr>
          <a:xfrm>
            <a:off x="6816854" y="383762"/>
            <a:ext cx="2180843" cy="210741"/>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1"/>
              </a:buClr>
              <a:buSzPts val="1300"/>
              <a:buNone/>
              <a:defRPr sz="1300"/>
            </a:lvl1pPr>
            <a:lvl2pPr indent="-342900" lvl="1" marL="914400" algn="l">
              <a:lnSpc>
                <a:spcPct val="100000"/>
              </a:lnSpc>
              <a:spcBef>
                <a:spcPts val="450"/>
              </a:spcBef>
              <a:spcAft>
                <a:spcPts val="0"/>
              </a:spcAft>
              <a:buClr>
                <a:schemeClr val="dk1"/>
              </a:buClr>
              <a:buSzPts val="1800"/>
              <a:buChar char="•"/>
              <a:defRPr/>
            </a:lvl2pPr>
            <a:lvl3pPr indent="-342900" lvl="2" marL="1371600" algn="l">
              <a:lnSpc>
                <a:spcPct val="100000"/>
              </a:lnSpc>
              <a:spcBef>
                <a:spcPts val="450"/>
              </a:spcBef>
              <a:spcAft>
                <a:spcPts val="0"/>
              </a:spcAft>
              <a:buClr>
                <a:schemeClr val="dk1"/>
              </a:buClr>
              <a:buSzPts val="1800"/>
              <a:buChar char="•"/>
              <a:defRPr/>
            </a:lvl3pPr>
            <a:lvl4pPr indent="-342900" lvl="3" marL="1828800" algn="l">
              <a:lnSpc>
                <a:spcPct val="100000"/>
              </a:lnSpc>
              <a:spcBef>
                <a:spcPts val="450"/>
              </a:spcBef>
              <a:spcAft>
                <a:spcPts val="0"/>
              </a:spcAft>
              <a:buClr>
                <a:schemeClr val="dk1"/>
              </a:buClr>
              <a:buSzPts val="1800"/>
              <a:buChar char="•"/>
              <a:defRPr/>
            </a:lvl4pPr>
            <a:lvl5pPr indent="-342900" lvl="4" marL="2286000" algn="l">
              <a:lnSpc>
                <a:spcPct val="100000"/>
              </a:lnSpc>
              <a:spcBef>
                <a:spcPts val="450"/>
              </a:spcBef>
              <a:spcAft>
                <a:spcPts val="0"/>
              </a:spcAft>
              <a:buClr>
                <a:schemeClr val="dk1"/>
              </a:buClr>
              <a:buSzPts val="1800"/>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610" name="Google Shape;610;p69"/>
          <p:cNvSpPr txBox="1"/>
          <p:nvPr>
            <p:ph type="title"/>
          </p:nvPr>
        </p:nvSpPr>
        <p:spPr>
          <a:xfrm>
            <a:off x="211792" y="174078"/>
            <a:ext cx="6059390" cy="994172"/>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611" name="Google Shape;611;p69"/>
          <p:cNvPicPr preferRelativeResize="0"/>
          <p:nvPr/>
        </p:nvPicPr>
        <p:blipFill rotWithShape="1">
          <a:blip r:embed="rId2">
            <a:alphaModFix/>
          </a:blip>
          <a:srcRect b="0" l="0" r="0" t="0"/>
          <a:stretch/>
        </p:blipFill>
        <p:spPr>
          <a:xfrm>
            <a:off x="1870637" y="681752"/>
            <a:ext cx="5402700" cy="3779981"/>
          </a:xfrm>
          <a:prstGeom prst="rect">
            <a:avLst/>
          </a:prstGeom>
          <a:noFill/>
          <a:ln>
            <a:noFill/>
          </a:ln>
        </p:spPr>
      </p:pic>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Presentation title ">
  <p:cSld name="7_Presentation title ">
    <p:bg>
      <p:bgPr>
        <a:solidFill>
          <a:schemeClr val="lt1"/>
        </a:solidFill>
      </p:bgPr>
    </p:bg>
    <p:spTree>
      <p:nvGrpSpPr>
        <p:cNvPr id="612" name="Shape 612"/>
        <p:cNvGrpSpPr/>
        <p:nvPr/>
      </p:nvGrpSpPr>
      <p:grpSpPr>
        <a:xfrm>
          <a:off x="0" y="0"/>
          <a:ext cx="0" cy="0"/>
          <a:chOff x="0" y="0"/>
          <a:chExt cx="0" cy="0"/>
        </a:xfrm>
      </p:grpSpPr>
      <p:sp>
        <p:nvSpPr>
          <p:cNvPr id="613" name="Google Shape;613;p70"/>
          <p:cNvSpPr txBox="1"/>
          <p:nvPr>
            <p:ph idx="1" type="subTitle"/>
          </p:nvPr>
        </p:nvSpPr>
        <p:spPr>
          <a:xfrm>
            <a:off x="6816852" y="176368"/>
            <a:ext cx="2180844" cy="180249"/>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dk1"/>
              </a:buClr>
              <a:buSzPts val="1300"/>
              <a:buNone/>
              <a:defRPr b="1" i="0" sz="1300">
                <a:solidFill>
                  <a:schemeClr val="dk1"/>
                </a:solidFill>
                <a:latin typeface="Montserrat"/>
                <a:ea typeface="Montserrat"/>
                <a:cs typeface="Montserrat"/>
                <a:sym typeface="Montserrat"/>
              </a:defRPr>
            </a:lvl1pPr>
            <a:lvl2pPr lvl="1" algn="ctr">
              <a:lnSpc>
                <a:spcPct val="100000"/>
              </a:lnSpc>
              <a:spcBef>
                <a:spcPts val="450"/>
              </a:spcBef>
              <a:spcAft>
                <a:spcPts val="0"/>
              </a:spcAft>
              <a:buClr>
                <a:schemeClr val="dk1"/>
              </a:buClr>
              <a:buSzPts val="1500"/>
              <a:buNone/>
              <a:defRPr sz="1500"/>
            </a:lvl2pPr>
            <a:lvl3pPr lvl="2" algn="ctr">
              <a:lnSpc>
                <a:spcPct val="100000"/>
              </a:lnSpc>
              <a:spcBef>
                <a:spcPts val="450"/>
              </a:spcBef>
              <a:spcAft>
                <a:spcPts val="0"/>
              </a:spcAft>
              <a:buClr>
                <a:schemeClr val="dk1"/>
              </a:buClr>
              <a:buSzPts val="1350"/>
              <a:buNone/>
              <a:defRPr sz="1350"/>
            </a:lvl3pPr>
            <a:lvl4pPr lvl="3" algn="ctr">
              <a:lnSpc>
                <a:spcPct val="100000"/>
              </a:lnSpc>
              <a:spcBef>
                <a:spcPts val="450"/>
              </a:spcBef>
              <a:spcAft>
                <a:spcPts val="0"/>
              </a:spcAft>
              <a:buClr>
                <a:schemeClr val="dk1"/>
              </a:buClr>
              <a:buSzPts val="1200"/>
              <a:buNone/>
              <a:defRPr sz="1200"/>
            </a:lvl4pPr>
            <a:lvl5pPr lvl="4" algn="ctr">
              <a:lnSpc>
                <a:spcPct val="100000"/>
              </a:lnSpc>
              <a:spcBef>
                <a:spcPts val="450"/>
              </a:spcBef>
              <a:spcAft>
                <a:spcPts val="0"/>
              </a:spcAft>
              <a:buClr>
                <a:schemeClr val="dk1"/>
              </a:buClr>
              <a:buSzPts val="1200"/>
              <a:buNone/>
              <a:defRPr sz="1200"/>
            </a:lvl5pPr>
            <a:lvl6pPr lvl="5" algn="ctr">
              <a:lnSpc>
                <a:spcPct val="90000"/>
              </a:lnSpc>
              <a:spcBef>
                <a:spcPts val="450"/>
              </a:spcBef>
              <a:spcAft>
                <a:spcPts val="0"/>
              </a:spcAft>
              <a:buClr>
                <a:schemeClr val="dk1"/>
              </a:buClr>
              <a:buSzPts val="1200"/>
              <a:buNone/>
              <a:defRPr sz="1200"/>
            </a:lvl6pPr>
            <a:lvl7pPr lvl="6" algn="ctr">
              <a:lnSpc>
                <a:spcPct val="90000"/>
              </a:lnSpc>
              <a:spcBef>
                <a:spcPts val="375"/>
              </a:spcBef>
              <a:spcAft>
                <a:spcPts val="0"/>
              </a:spcAft>
              <a:buClr>
                <a:schemeClr val="dk1"/>
              </a:buClr>
              <a:buSzPts val="1200"/>
              <a:buNone/>
              <a:defRPr sz="1200"/>
            </a:lvl7pPr>
            <a:lvl8pPr lvl="7" algn="ctr">
              <a:lnSpc>
                <a:spcPct val="90000"/>
              </a:lnSpc>
              <a:spcBef>
                <a:spcPts val="375"/>
              </a:spcBef>
              <a:spcAft>
                <a:spcPts val="0"/>
              </a:spcAft>
              <a:buClr>
                <a:schemeClr val="dk1"/>
              </a:buClr>
              <a:buSzPts val="1200"/>
              <a:buNone/>
              <a:defRPr sz="1200"/>
            </a:lvl8pPr>
            <a:lvl9pPr lvl="8" algn="ctr">
              <a:lnSpc>
                <a:spcPct val="90000"/>
              </a:lnSpc>
              <a:spcBef>
                <a:spcPts val="375"/>
              </a:spcBef>
              <a:spcAft>
                <a:spcPts val="0"/>
              </a:spcAft>
              <a:buClr>
                <a:schemeClr val="dk1"/>
              </a:buClr>
              <a:buSzPts val="1200"/>
              <a:buNone/>
              <a:defRPr sz="1200"/>
            </a:lvl9pPr>
          </a:lstStyle>
          <a:p/>
        </p:txBody>
      </p:sp>
      <p:sp>
        <p:nvSpPr>
          <p:cNvPr id="614" name="Google Shape;614;p70"/>
          <p:cNvSpPr txBox="1"/>
          <p:nvPr>
            <p:ph idx="2" type="body"/>
          </p:nvPr>
        </p:nvSpPr>
        <p:spPr>
          <a:xfrm>
            <a:off x="6816854" y="383762"/>
            <a:ext cx="2180843" cy="210741"/>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1"/>
              </a:buClr>
              <a:buSzPts val="1300"/>
              <a:buNone/>
              <a:defRPr sz="1300"/>
            </a:lvl1pPr>
            <a:lvl2pPr indent="-342900" lvl="1" marL="914400" algn="l">
              <a:lnSpc>
                <a:spcPct val="100000"/>
              </a:lnSpc>
              <a:spcBef>
                <a:spcPts val="450"/>
              </a:spcBef>
              <a:spcAft>
                <a:spcPts val="0"/>
              </a:spcAft>
              <a:buClr>
                <a:schemeClr val="dk1"/>
              </a:buClr>
              <a:buSzPts val="1800"/>
              <a:buChar char="•"/>
              <a:defRPr/>
            </a:lvl2pPr>
            <a:lvl3pPr indent="-342900" lvl="2" marL="1371600" algn="l">
              <a:lnSpc>
                <a:spcPct val="100000"/>
              </a:lnSpc>
              <a:spcBef>
                <a:spcPts val="450"/>
              </a:spcBef>
              <a:spcAft>
                <a:spcPts val="0"/>
              </a:spcAft>
              <a:buClr>
                <a:schemeClr val="dk1"/>
              </a:buClr>
              <a:buSzPts val="1800"/>
              <a:buChar char="•"/>
              <a:defRPr/>
            </a:lvl3pPr>
            <a:lvl4pPr indent="-342900" lvl="3" marL="1828800" algn="l">
              <a:lnSpc>
                <a:spcPct val="100000"/>
              </a:lnSpc>
              <a:spcBef>
                <a:spcPts val="450"/>
              </a:spcBef>
              <a:spcAft>
                <a:spcPts val="0"/>
              </a:spcAft>
              <a:buClr>
                <a:schemeClr val="dk1"/>
              </a:buClr>
              <a:buSzPts val="1800"/>
              <a:buChar char="•"/>
              <a:defRPr/>
            </a:lvl4pPr>
            <a:lvl5pPr indent="-342900" lvl="4" marL="2286000" algn="l">
              <a:lnSpc>
                <a:spcPct val="100000"/>
              </a:lnSpc>
              <a:spcBef>
                <a:spcPts val="450"/>
              </a:spcBef>
              <a:spcAft>
                <a:spcPts val="0"/>
              </a:spcAft>
              <a:buClr>
                <a:schemeClr val="dk1"/>
              </a:buClr>
              <a:buSzPts val="1800"/>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pic>
        <p:nvPicPr>
          <p:cNvPr id="615" name="Google Shape;615;p70"/>
          <p:cNvPicPr preferRelativeResize="0"/>
          <p:nvPr/>
        </p:nvPicPr>
        <p:blipFill rotWithShape="1">
          <a:blip r:embed="rId2">
            <a:alphaModFix/>
          </a:blip>
          <a:srcRect b="0" l="0" r="0" t="0"/>
          <a:stretch/>
        </p:blipFill>
        <p:spPr>
          <a:xfrm>
            <a:off x="-41378" y="4389534"/>
            <a:ext cx="2702052" cy="809244"/>
          </a:xfrm>
          <a:prstGeom prst="rect">
            <a:avLst/>
          </a:prstGeom>
          <a:noFill/>
          <a:ln>
            <a:noFill/>
          </a:ln>
        </p:spPr>
      </p:pic>
      <p:sp>
        <p:nvSpPr>
          <p:cNvPr id="616" name="Google Shape;616;p70"/>
          <p:cNvSpPr txBox="1"/>
          <p:nvPr>
            <p:ph type="title"/>
          </p:nvPr>
        </p:nvSpPr>
        <p:spPr>
          <a:xfrm>
            <a:off x="211792" y="174078"/>
            <a:ext cx="6059390" cy="994172"/>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617" name="Google Shape;617;p70"/>
          <p:cNvPicPr preferRelativeResize="0"/>
          <p:nvPr/>
        </p:nvPicPr>
        <p:blipFill rotWithShape="1">
          <a:blip r:embed="rId3">
            <a:alphaModFix/>
          </a:blip>
          <a:srcRect b="0" l="0" r="0" t="0"/>
          <a:stretch/>
        </p:blipFill>
        <p:spPr>
          <a:xfrm>
            <a:off x="1870637" y="681752"/>
            <a:ext cx="5402700" cy="3779981"/>
          </a:xfrm>
          <a:prstGeom prst="rect">
            <a:avLst/>
          </a:prstGeom>
          <a:noFill/>
          <a:ln>
            <a:noFill/>
          </a:ln>
        </p:spPr>
      </p:pic>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Presentation title ">
  <p:cSld name="9_Presentation title ">
    <p:bg>
      <p:bgPr>
        <a:solidFill>
          <a:schemeClr val="lt1"/>
        </a:solidFill>
      </p:bgPr>
    </p:bg>
    <p:spTree>
      <p:nvGrpSpPr>
        <p:cNvPr id="618" name="Shape 618"/>
        <p:cNvGrpSpPr/>
        <p:nvPr/>
      </p:nvGrpSpPr>
      <p:grpSpPr>
        <a:xfrm>
          <a:off x="0" y="0"/>
          <a:ext cx="0" cy="0"/>
          <a:chOff x="0" y="0"/>
          <a:chExt cx="0" cy="0"/>
        </a:xfrm>
      </p:grpSpPr>
      <p:pic>
        <p:nvPicPr>
          <p:cNvPr id="619" name="Google Shape;619;p71"/>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620" name="Google Shape;620;p71"/>
          <p:cNvSpPr txBox="1"/>
          <p:nvPr>
            <p:ph idx="1" type="subTitle"/>
          </p:nvPr>
        </p:nvSpPr>
        <p:spPr>
          <a:xfrm>
            <a:off x="211791" y="1211114"/>
            <a:ext cx="2180844" cy="180249"/>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dk1"/>
              </a:buClr>
              <a:buSzPts val="1300"/>
              <a:buNone/>
              <a:defRPr b="1" i="0" sz="1300">
                <a:solidFill>
                  <a:schemeClr val="dk1"/>
                </a:solidFill>
                <a:latin typeface="Montserrat"/>
                <a:ea typeface="Montserrat"/>
                <a:cs typeface="Montserrat"/>
                <a:sym typeface="Montserrat"/>
              </a:defRPr>
            </a:lvl1pPr>
            <a:lvl2pPr lvl="1" algn="ctr">
              <a:lnSpc>
                <a:spcPct val="100000"/>
              </a:lnSpc>
              <a:spcBef>
                <a:spcPts val="450"/>
              </a:spcBef>
              <a:spcAft>
                <a:spcPts val="0"/>
              </a:spcAft>
              <a:buClr>
                <a:schemeClr val="dk1"/>
              </a:buClr>
              <a:buSzPts val="1500"/>
              <a:buNone/>
              <a:defRPr sz="1500"/>
            </a:lvl2pPr>
            <a:lvl3pPr lvl="2" algn="ctr">
              <a:lnSpc>
                <a:spcPct val="100000"/>
              </a:lnSpc>
              <a:spcBef>
                <a:spcPts val="450"/>
              </a:spcBef>
              <a:spcAft>
                <a:spcPts val="0"/>
              </a:spcAft>
              <a:buClr>
                <a:schemeClr val="dk1"/>
              </a:buClr>
              <a:buSzPts val="1350"/>
              <a:buNone/>
              <a:defRPr sz="1350"/>
            </a:lvl3pPr>
            <a:lvl4pPr lvl="3" algn="ctr">
              <a:lnSpc>
                <a:spcPct val="100000"/>
              </a:lnSpc>
              <a:spcBef>
                <a:spcPts val="450"/>
              </a:spcBef>
              <a:spcAft>
                <a:spcPts val="0"/>
              </a:spcAft>
              <a:buClr>
                <a:schemeClr val="dk1"/>
              </a:buClr>
              <a:buSzPts val="1200"/>
              <a:buNone/>
              <a:defRPr sz="1200"/>
            </a:lvl4pPr>
            <a:lvl5pPr lvl="4" algn="ctr">
              <a:lnSpc>
                <a:spcPct val="100000"/>
              </a:lnSpc>
              <a:spcBef>
                <a:spcPts val="450"/>
              </a:spcBef>
              <a:spcAft>
                <a:spcPts val="0"/>
              </a:spcAft>
              <a:buClr>
                <a:schemeClr val="dk1"/>
              </a:buClr>
              <a:buSzPts val="1200"/>
              <a:buNone/>
              <a:defRPr sz="1200"/>
            </a:lvl5pPr>
            <a:lvl6pPr lvl="5" algn="ctr">
              <a:lnSpc>
                <a:spcPct val="90000"/>
              </a:lnSpc>
              <a:spcBef>
                <a:spcPts val="450"/>
              </a:spcBef>
              <a:spcAft>
                <a:spcPts val="0"/>
              </a:spcAft>
              <a:buClr>
                <a:schemeClr val="dk1"/>
              </a:buClr>
              <a:buSzPts val="1200"/>
              <a:buNone/>
              <a:defRPr sz="1200"/>
            </a:lvl6pPr>
            <a:lvl7pPr lvl="6" algn="ctr">
              <a:lnSpc>
                <a:spcPct val="90000"/>
              </a:lnSpc>
              <a:spcBef>
                <a:spcPts val="375"/>
              </a:spcBef>
              <a:spcAft>
                <a:spcPts val="0"/>
              </a:spcAft>
              <a:buClr>
                <a:schemeClr val="dk1"/>
              </a:buClr>
              <a:buSzPts val="1200"/>
              <a:buNone/>
              <a:defRPr sz="1200"/>
            </a:lvl7pPr>
            <a:lvl8pPr lvl="7" algn="ctr">
              <a:lnSpc>
                <a:spcPct val="90000"/>
              </a:lnSpc>
              <a:spcBef>
                <a:spcPts val="375"/>
              </a:spcBef>
              <a:spcAft>
                <a:spcPts val="0"/>
              </a:spcAft>
              <a:buClr>
                <a:schemeClr val="dk1"/>
              </a:buClr>
              <a:buSzPts val="1200"/>
              <a:buNone/>
              <a:defRPr sz="1200"/>
            </a:lvl8pPr>
            <a:lvl9pPr lvl="8" algn="ctr">
              <a:lnSpc>
                <a:spcPct val="90000"/>
              </a:lnSpc>
              <a:spcBef>
                <a:spcPts val="375"/>
              </a:spcBef>
              <a:spcAft>
                <a:spcPts val="0"/>
              </a:spcAft>
              <a:buClr>
                <a:schemeClr val="dk1"/>
              </a:buClr>
              <a:buSzPts val="1200"/>
              <a:buNone/>
              <a:defRPr sz="1200"/>
            </a:lvl9pPr>
          </a:lstStyle>
          <a:p/>
        </p:txBody>
      </p:sp>
      <p:sp>
        <p:nvSpPr>
          <p:cNvPr id="621" name="Google Shape;621;p71"/>
          <p:cNvSpPr txBox="1"/>
          <p:nvPr>
            <p:ph idx="2" type="body"/>
          </p:nvPr>
        </p:nvSpPr>
        <p:spPr>
          <a:xfrm>
            <a:off x="211793" y="1418509"/>
            <a:ext cx="2180843" cy="210741"/>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1"/>
              </a:buClr>
              <a:buSzPts val="1300"/>
              <a:buNone/>
              <a:defRPr sz="1300">
                <a:solidFill>
                  <a:schemeClr val="dk1"/>
                </a:solidFill>
              </a:defRPr>
            </a:lvl1pPr>
            <a:lvl2pPr indent="-342900" lvl="1" marL="914400" algn="l">
              <a:lnSpc>
                <a:spcPct val="100000"/>
              </a:lnSpc>
              <a:spcBef>
                <a:spcPts val="450"/>
              </a:spcBef>
              <a:spcAft>
                <a:spcPts val="0"/>
              </a:spcAft>
              <a:buClr>
                <a:schemeClr val="dk1"/>
              </a:buClr>
              <a:buSzPts val="1800"/>
              <a:buChar char="•"/>
              <a:defRPr/>
            </a:lvl2pPr>
            <a:lvl3pPr indent="-342900" lvl="2" marL="1371600" algn="l">
              <a:lnSpc>
                <a:spcPct val="100000"/>
              </a:lnSpc>
              <a:spcBef>
                <a:spcPts val="450"/>
              </a:spcBef>
              <a:spcAft>
                <a:spcPts val="0"/>
              </a:spcAft>
              <a:buClr>
                <a:schemeClr val="dk1"/>
              </a:buClr>
              <a:buSzPts val="1800"/>
              <a:buChar char="•"/>
              <a:defRPr/>
            </a:lvl3pPr>
            <a:lvl4pPr indent="-342900" lvl="3" marL="1828800" algn="l">
              <a:lnSpc>
                <a:spcPct val="100000"/>
              </a:lnSpc>
              <a:spcBef>
                <a:spcPts val="450"/>
              </a:spcBef>
              <a:spcAft>
                <a:spcPts val="0"/>
              </a:spcAft>
              <a:buClr>
                <a:schemeClr val="dk1"/>
              </a:buClr>
              <a:buSzPts val="1800"/>
              <a:buChar char="•"/>
              <a:defRPr/>
            </a:lvl4pPr>
            <a:lvl5pPr indent="-342900" lvl="4" marL="2286000" algn="l">
              <a:lnSpc>
                <a:spcPct val="100000"/>
              </a:lnSpc>
              <a:spcBef>
                <a:spcPts val="450"/>
              </a:spcBef>
              <a:spcAft>
                <a:spcPts val="0"/>
              </a:spcAft>
              <a:buClr>
                <a:schemeClr val="dk1"/>
              </a:buClr>
              <a:buSzPts val="1800"/>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622" name="Google Shape;622;p71"/>
          <p:cNvSpPr txBox="1"/>
          <p:nvPr>
            <p:ph type="title"/>
          </p:nvPr>
        </p:nvSpPr>
        <p:spPr>
          <a:xfrm>
            <a:off x="211792" y="174078"/>
            <a:ext cx="6059390" cy="994172"/>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1"/>
              </a:buClr>
              <a:buSzPts val="4200"/>
              <a:buFont typeface="Montserrat Light"/>
              <a:buNone/>
              <a:defRPr>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623" name="Google Shape;623;p71"/>
          <p:cNvPicPr preferRelativeResize="0"/>
          <p:nvPr/>
        </p:nvPicPr>
        <p:blipFill rotWithShape="1">
          <a:blip r:embed="rId3">
            <a:alphaModFix/>
          </a:blip>
          <a:srcRect b="0" l="0" r="0" t="0"/>
          <a:stretch/>
        </p:blipFill>
        <p:spPr>
          <a:xfrm>
            <a:off x="-39621" y="3846419"/>
            <a:ext cx="2705100" cy="1895475"/>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Presentation title">
  <p:cSld name="11_Presentation title">
    <p:bg>
      <p:bgPr>
        <a:solidFill>
          <a:schemeClr val="lt1"/>
        </a:solidFill>
      </p:bgPr>
    </p:bg>
    <p:spTree>
      <p:nvGrpSpPr>
        <p:cNvPr id="624" name="Shape 624"/>
        <p:cNvGrpSpPr/>
        <p:nvPr/>
      </p:nvGrpSpPr>
      <p:grpSpPr>
        <a:xfrm>
          <a:off x="0" y="0"/>
          <a:ext cx="0" cy="0"/>
          <a:chOff x="0" y="0"/>
          <a:chExt cx="0" cy="0"/>
        </a:xfrm>
      </p:grpSpPr>
      <p:sp>
        <p:nvSpPr>
          <p:cNvPr id="625" name="Google Shape;625;p72"/>
          <p:cNvSpPr/>
          <p:nvPr/>
        </p:nvSpPr>
        <p:spPr>
          <a:xfrm>
            <a:off x="0" y="3362"/>
            <a:ext cx="9144000" cy="2571750"/>
          </a:xfrm>
          <a:prstGeom prst="rect">
            <a:avLst/>
          </a:prstGeom>
          <a:solidFill>
            <a:schemeClr val="accent1"/>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1013" u="none" cap="none" strike="noStrike">
              <a:solidFill>
                <a:srgbClr val="FFFFFF"/>
              </a:solidFill>
              <a:latin typeface="Montserrat"/>
              <a:ea typeface="Montserrat"/>
              <a:cs typeface="Montserrat"/>
              <a:sym typeface="Montserrat"/>
            </a:endParaRPr>
          </a:p>
        </p:txBody>
      </p:sp>
      <p:sp>
        <p:nvSpPr>
          <p:cNvPr id="626" name="Google Shape;626;p72"/>
          <p:cNvSpPr txBox="1"/>
          <p:nvPr>
            <p:ph idx="1" type="subTitle"/>
          </p:nvPr>
        </p:nvSpPr>
        <p:spPr>
          <a:xfrm>
            <a:off x="6816852" y="176368"/>
            <a:ext cx="2180844" cy="180249"/>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dk1"/>
              </a:buClr>
              <a:buSzPts val="1300"/>
              <a:buNone/>
              <a:defRPr b="1" i="0" sz="1300">
                <a:solidFill>
                  <a:schemeClr val="dk1"/>
                </a:solidFill>
                <a:latin typeface="Montserrat"/>
                <a:ea typeface="Montserrat"/>
                <a:cs typeface="Montserrat"/>
                <a:sym typeface="Montserrat"/>
              </a:defRPr>
            </a:lvl1pPr>
            <a:lvl2pPr lvl="1" algn="ctr">
              <a:lnSpc>
                <a:spcPct val="100000"/>
              </a:lnSpc>
              <a:spcBef>
                <a:spcPts val="450"/>
              </a:spcBef>
              <a:spcAft>
                <a:spcPts val="0"/>
              </a:spcAft>
              <a:buClr>
                <a:schemeClr val="dk1"/>
              </a:buClr>
              <a:buSzPts val="1500"/>
              <a:buNone/>
              <a:defRPr sz="1500"/>
            </a:lvl2pPr>
            <a:lvl3pPr lvl="2" algn="ctr">
              <a:lnSpc>
                <a:spcPct val="100000"/>
              </a:lnSpc>
              <a:spcBef>
                <a:spcPts val="450"/>
              </a:spcBef>
              <a:spcAft>
                <a:spcPts val="0"/>
              </a:spcAft>
              <a:buClr>
                <a:schemeClr val="dk1"/>
              </a:buClr>
              <a:buSzPts val="1350"/>
              <a:buNone/>
              <a:defRPr sz="1350"/>
            </a:lvl3pPr>
            <a:lvl4pPr lvl="3" algn="ctr">
              <a:lnSpc>
                <a:spcPct val="100000"/>
              </a:lnSpc>
              <a:spcBef>
                <a:spcPts val="450"/>
              </a:spcBef>
              <a:spcAft>
                <a:spcPts val="0"/>
              </a:spcAft>
              <a:buClr>
                <a:schemeClr val="dk1"/>
              </a:buClr>
              <a:buSzPts val="1200"/>
              <a:buNone/>
              <a:defRPr sz="1200"/>
            </a:lvl4pPr>
            <a:lvl5pPr lvl="4" algn="ctr">
              <a:lnSpc>
                <a:spcPct val="100000"/>
              </a:lnSpc>
              <a:spcBef>
                <a:spcPts val="450"/>
              </a:spcBef>
              <a:spcAft>
                <a:spcPts val="0"/>
              </a:spcAft>
              <a:buClr>
                <a:schemeClr val="dk1"/>
              </a:buClr>
              <a:buSzPts val="1200"/>
              <a:buNone/>
              <a:defRPr sz="1200"/>
            </a:lvl5pPr>
            <a:lvl6pPr lvl="5" algn="ctr">
              <a:lnSpc>
                <a:spcPct val="90000"/>
              </a:lnSpc>
              <a:spcBef>
                <a:spcPts val="450"/>
              </a:spcBef>
              <a:spcAft>
                <a:spcPts val="0"/>
              </a:spcAft>
              <a:buClr>
                <a:schemeClr val="dk1"/>
              </a:buClr>
              <a:buSzPts val="1200"/>
              <a:buNone/>
              <a:defRPr sz="1200"/>
            </a:lvl6pPr>
            <a:lvl7pPr lvl="6" algn="ctr">
              <a:lnSpc>
                <a:spcPct val="90000"/>
              </a:lnSpc>
              <a:spcBef>
                <a:spcPts val="375"/>
              </a:spcBef>
              <a:spcAft>
                <a:spcPts val="0"/>
              </a:spcAft>
              <a:buClr>
                <a:schemeClr val="dk1"/>
              </a:buClr>
              <a:buSzPts val="1200"/>
              <a:buNone/>
              <a:defRPr sz="1200"/>
            </a:lvl7pPr>
            <a:lvl8pPr lvl="7" algn="ctr">
              <a:lnSpc>
                <a:spcPct val="90000"/>
              </a:lnSpc>
              <a:spcBef>
                <a:spcPts val="375"/>
              </a:spcBef>
              <a:spcAft>
                <a:spcPts val="0"/>
              </a:spcAft>
              <a:buClr>
                <a:schemeClr val="dk1"/>
              </a:buClr>
              <a:buSzPts val="1200"/>
              <a:buNone/>
              <a:defRPr sz="1200"/>
            </a:lvl8pPr>
            <a:lvl9pPr lvl="8" algn="ctr">
              <a:lnSpc>
                <a:spcPct val="90000"/>
              </a:lnSpc>
              <a:spcBef>
                <a:spcPts val="375"/>
              </a:spcBef>
              <a:spcAft>
                <a:spcPts val="0"/>
              </a:spcAft>
              <a:buClr>
                <a:schemeClr val="dk1"/>
              </a:buClr>
              <a:buSzPts val="1200"/>
              <a:buNone/>
              <a:defRPr sz="1200"/>
            </a:lvl9pPr>
          </a:lstStyle>
          <a:p/>
        </p:txBody>
      </p:sp>
      <p:sp>
        <p:nvSpPr>
          <p:cNvPr id="627" name="Google Shape;627;p72"/>
          <p:cNvSpPr txBox="1"/>
          <p:nvPr>
            <p:ph idx="2" type="body"/>
          </p:nvPr>
        </p:nvSpPr>
        <p:spPr>
          <a:xfrm>
            <a:off x="6816854" y="383762"/>
            <a:ext cx="2180843" cy="210741"/>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1"/>
              </a:buClr>
              <a:buSzPts val="1300"/>
              <a:buNone/>
              <a:defRPr sz="1300"/>
            </a:lvl1pPr>
            <a:lvl2pPr indent="-342900" lvl="1" marL="914400" algn="l">
              <a:lnSpc>
                <a:spcPct val="100000"/>
              </a:lnSpc>
              <a:spcBef>
                <a:spcPts val="450"/>
              </a:spcBef>
              <a:spcAft>
                <a:spcPts val="0"/>
              </a:spcAft>
              <a:buClr>
                <a:schemeClr val="dk1"/>
              </a:buClr>
              <a:buSzPts val="1800"/>
              <a:buChar char="•"/>
              <a:defRPr/>
            </a:lvl2pPr>
            <a:lvl3pPr indent="-342900" lvl="2" marL="1371600" algn="l">
              <a:lnSpc>
                <a:spcPct val="100000"/>
              </a:lnSpc>
              <a:spcBef>
                <a:spcPts val="450"/>
              </a:spcBef>
              <a:spcAft>
                <a:spcPts val="0"/>
              </a:spcAft>
              <a:buClr>
                <a:schemeClr val="dk1"/>
              </a:buClr>
              <a:buSzPts val="1800"/>
              <a:buChar char="•"/>
              <a:defRPr/>
            </a:lvl3pPr>
            <a:lvl4pPr indent="-342900" lvl="3" marL="1828800" algn="l">
              <a:lnSpc>
                <a:spcPct val="100000"/>
              </a:lnSpc>
              <a:spcBef>
                <a:spcPts val="450"/>
              </a:spcBef>
              <a:spcAft>
                <a:spcPts val="0"/>
              </a:spcAft>
              <a:buClr>
                <a:schemeClr val="dk1"/>
              </a:buClr>
              <a:buSzPts val="1800"/>
              <a:buChar char="•"/>
              <a:defRPr/>
            </a:lvl4pPr>
            <a:lvl5pPr indent="-342900" lvl="4" marL="2286000" algn="l">
              <a:lnSpc>
                <a:spcPct val="100000"/>
              </a:lnSpc>
              <a:spcBef>
                <a:spcPts val="450"/>
              </a:spcBef>
              <a:spcAft>
                <a:spcPts val="0"/>
              </a:spcAft>
              <a:buClr>
                <a:schemeClr val="dk1"/>
              </a:buClr>
              <a:buSzPts val="1800"/>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pic>
        <p:nvPicPr>
          <p:cNvPr id="628" name="Google Shape;628;p72"/>
          <p:cNvPicPr preferRelativeResize="0"/>
          <p:nvPr/>
        </p:nvPicPr>
        <p:blipFill rotWithShape="1">
          <a:blip r:embed="rId2">
            <a:alphaModFix/>
          </a:blip>
          <a:srcRect b="0" l="0" r="0" t="0"/>
          <a:stretch/>
        </p:blipFill>
        <p:spPr>
          <a:xfrm>
            <a:off x="-41378" y="4389534"/>
            <a:ext cx="2702052" cy="809244"/>
          </a:xfrm>
          <a:prstGeom prst="rect">
            <a:avLst/>
          </a:prstGeom>
          <a:noFill/>
          <a:ln>
            <a:noFill/>
          </a:ln>
        </p:spPr>
      </p:pic>
      <p:sp>
        <p:nvSpPr>
          <p:cNvPr id="629" name="Google Shape;629;p72"/>
          <p:cNvSpPr txBox="1"/>
          <p:nvPr>
            <p:ph type="title"/>
          </p:nvPr>
        </p:nvSpPr>
        <p:spPr>
          <a:xfrm>
            <a:off x="211792" y="174078"/>
            <a:ext cx="6059390" cy="994172"/>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630" name="Google Shape;630;p72"/>
          <p:cNvPicPr preferRelativeResize="0"/>
          <p:nvPr/>
        </p:nvPicPr>
        <p:blipFill rotWithShape="1">
          <a:blip r:embed="rId3">
            <a:alphaModFix/>
          </a:blip>
          <a:srcRect b="0" l="0" r="0" t="0"/>
          <a:stretch/>
        </p:blipFill>
        <p:spPr>
          <a:xfrm>
            <a:off x="0" y="2571750"/>
            <a:ext cx="9144000" cy="2571750"/>
          </a:xfrm>
          <a:prstGeom prst="rect">
            <a:avLst/>
          </a:prstGeom>
          <a:noFill/>
          <a:ln>
            <a:noFill/>
          </a:ln>
        </p:spPr>
      </p:pic>
      <p:pic>
        <p:nvPicPr>
          <p:cNvPr id="631" name="Google Shape;631;p72"/>
          <p:cNvPicPr preferRelativeResize="0"/>
          <p:nvPr/>
        </p:nvPicPr>
        <p:blipFill rotWithShape="1">
          <a:blip r:embed="rId2">
            <a:alphaModFix/>
          </a:blip>
          <a:srcRect b="0" l="0" r="0" t="0"/>
          <a:stretch/>
        </p:blipFill>
        <p:spPr>
          <a:xfrm>
            <a:off x="-41378" y="1793507"/>
            <a:ext cx="2702052" cy="809244"/>
          </a:xfrm>
          <a:prstGeom prst="rect">
            <a:avLst/>
          </a:prstGeom>
          <a:noFill/>
          <a:ln>
            <a:noFill/>
          </a:ln>
        </p:spPr>
      </p:pic>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Section slide">
  <p:cSld name="2_Section slide">
    <p:bg>
      <p:bgPr>
        <a:solidFill>
          <a:schemeClr val="lt1"/>
        </a:solidFill>
      </p:bgPr>
    </p:bg>
    <p:spTree>
      <p:nvGrpSpPr>
        <p:cNvPr id="632" name="Shape 632"/>
        <p:cNvGrpSpPr/>
        <p:nvPr/>
      </p:nvGrpSpPr>
      <p:grpSpPr>
        <a:xfrm>
          <a:off x="0" y="0"/>
          <a:ext cx="0" cy="0"/>
          <a:chOff x="0" y="0"/>
          <a:chExt cx="0" cy="0"/>
        </a:xfrm>
      </p:grpSpPr>
      <p:sp>
        <p:nvSpPr>
          <p:cNvPr id="633" name="Google Shape;633;p73"/>
          <p:cNvSpPr/>
          <p:nvPr/>
        </p:nvSpPr>
        <p:spPr>
          <a:xfrm>
            <a:off x="0" y="-3362"/>
            <a:ext cx="9144000" cy="5146862"/>
          </a:xfrm>
          <a:prstGeom prst="rect">
            <a:avLst/>
          </a:prstGeom>
          <a:solidFill>
            <a:schemeClr val="dk1"/>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1013" u="none" cap="none" strike="noStrike">
              <a:solidFill>
                <a:srgbClr val="FFFFFF"/>
              </a:solidFill>
              <a:latin typeface="Montserrat"/>
              <a:ea typeface="Montserrat"/>
              <a:cs typeface="Montserrat"/>
              <a:sym typeface="Montserrat"/>
            </a:endParaRPr>
          </a:p>
        </p:txBody>
      </p:sp>
      <p:sp>
        <p:nvSpPr>
          <p:cNvPr id="634" name="Google Shape;634;p73"/>
          <p:cNvSpPr/>
          <p:nvPr/>
        </p:nvSpPr>
        <p:spPr>
          <a:xfrm>
            <a:off x="0" y="3362"/>
            <a:ext cx="4572000" cy="2571750"/>
          </a:xfrm>
          <a:prstGeom prst="rect">
            <a:avLst/>
          </a:prstGeom>
          <a:solidFill>
            <a:schemeClr val="accent1"/>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1013" u="none" cap="none" strike="noStrike">
              <a:solidFill>
                <a:srgbClr val="FFFFFF"/>
              </a:solidFill>
              <a:latin typeface="Montserrat"/>
              <a:ea typeface="Montserrat"/>
              <a:cs typeface="Montserrat"/>
              <a:sym typeface="Montserrat"/>
            </a:endParaRPr>
          </a:p>
        </p:txBody>
      </p:sp>
      <p:pic>
        <p:nvPicPr>
          <p:cNvPr id="635" name="Google Shape;635;p73"/>
          <p:cNvPicPr preferRelativeResize="0"/>
          <p:nvPr/>
        </p:nvPicPr>
        <p:blipFill rotWithShape="1">
          <a:blip r:embed="rId2">
            <a:alphaModFix/>
          </a:blip>
          <a:srcRect b="0" l="0" r="0" t="0"/>
          <a:stretch/>
        </p:blipFill>
        <p:spPr>
          <a:xfrm>
            <a:off x="5978" y="3364"/>
            <a:ext cx="9138023" cy="5140137"/>
          </a:xfrm>
          <a:prstGeom prst="rect">
            <a:avLst/>
          </a:prstGeom>
          <a:noFill/>
          <a:ln>
            <a:noFill/>
          </a:ln>
        </p:spPr>
      </p:pic>
      <p:sp>
        <p:nvSpPr>
          <p:cNvPr id="636" name="Google Shape;636;p73"/>
          <p:cNvSpPr txBox="1"/>
          <p:nvPr>
            <p:ph type="title"/>
          </p:nvPr>
        </p:nvSpPr>
        <p:spPr>
          <a:xfrm>
            <a:off x="211792" y="174077"/>
            <a:ext cx="4360208" cy="190005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1"/>
              </a:buClr>
              <a:buSzPts val="4200"/>
              <a:buFont typeface="Montserrat Light"/>
              <a:buNone/>
              <a:defRPr sz="42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7" name="Google Shape;637;p73"/>
          <p:cNvSpPr txBox="1"/>
          <p:nvPr>
            <p:ph idx="10" type="dt"/>
          </p:nvPr>
        </p:nvSpPr>
        <p:spPr>
          <a:xfrm>
            <a:off x="3660963" y="4731381"/>
            <a:ext cx="1647334" cy="341744"/>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sz="600">
                <a:solidFill>
                  <a:schemeClr val="lt1"/>
                </a:solidFill>
                <a:latin typeface="Montserrat"/>
                <a:ea typeface="Montserrat"/>
                <a:cs typeface="Montserrat"/>
                <a:sym typeface="Montserra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8" name="Google Shape;638;p73"/>
          <p:cNvSpPr txBox="1"/>
          <p:nvPr>
            <p:ph idx="11" type="ftr"/>
          </p:nvPr>
        </p:nvSpPr>
        <p:spPr>
          <a:xfrm>
            <a:off x="211793" y="4731381"/>
            <a:ext cx="2653873" cy="341744"/>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sz="600">
                <a:solidFill>
                  <a:schemeClr val="lt1"/>
                </a:solidFill>
                <a:latin typeface="Montserrat"/>
                <a:ea typeface="Montserrat"/>
                <a:cs typeface="Montserrat"/>
                <a:sym typeface="Montserra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9" name="Google Shape;639;p73"/>
          <p:cNvSpPr txBox="1"/>
          <p:nvPr>
            <p:ph idx="12" type="sldNum"/>
          </p:nvPr>
        </p:nvSpPr>
        <p:spPr>
          <a:xfrm>
            <a:off x="7588527" y="4731381"/>
            <a:ext cx="1348084" cy="341744"/>
          </a:xfrm>
          <a:prstGeom prst="rect">
            <a:avLst/>
          </a:prstGeom>
          <a:noFill/>
          <a:ln>
            <a:noFill/>
          </a:ln>
        </p:spPr>
        <p:txBody>
          <a:bodyPr anchorCtr="0" anchor="ctr" bIns="0" lIns="0" spcFirstLastPara="1" rIns="0" wrap="square" tIns="0">
            <a:noAutofit/>
          </a:bodyPr>
          <a:lstStyle>
            <a:lvl1pPr indent="0" lvl="0" marL="0" algn="r">
              <a:spcBef>
                <a:spcPts val="0"/>
              </a:spcBef>
              <a:buNone/>
              <a:defRPr b="1" i="0" sz="600" u="none" cap="none" strike="noStrike">
                <a:solidFill>
                  <a:srgbClr val="FFFFFF"/>
                </a:solidFill>
                <a:latin typeface="Montserrat"/>
                <a:ea typeface="Montserrat"/>
                <a:cs typeface="Montserrat"/>
                <a:sym typeface="Montserrat"/>
              </a:defRPr>
            </a:lvl1pPr>
            <a:lvl2pPr indent="0" lvl="1" marL="0" algn="r">
              <a:spcBef>
                <a:spcPts val="0"/>
              </a:spcBef>
              <a:buNone/>
              <a:defRPr b="1" i="0" sz="600" u="none" cap="none" strike="noStrike">
                <a:solidFill>
                  <a:srgbClr val="FFFFFF"/>
                </a:solidFill>
                <a:latin typeface="Montserrat"/>
                <a:ea typeface="Montserrat"/>
                <a:cs typeface="Montserrat"/>
                <a:sym typeface="Montserrat"/>
              </a:defRPr>
            </a:lvl2pPr>
            <a:lvl3pPr indent="0" lvl="2" marL="0" algn="r">
              <a:spcBef>
                <a:spcPts val="0"/>
              </a:spcBef>
              <a:buNone/>
              <a:defRPr b="1" i="0" sz="600" u="none" cap="none" strike="noStrike">
                <a:solidFill>
                  <a:srgbClr val="FFFFFF"/>
                </a:solidFill>
                <a:latin typeface="Montserrat"/>
                <a:ea typeface="Montserrat"/>
                <a:cs typeface="Montserrat"/>
                <a:sym typeface="Montserrat"/>
              </a:defRPr>
            </a:lvl3pPr>
            <a:lvl4pPr indent="0" lvl="3" marL="0" algn="r">
              <a:spcBef>
                <a:spcPts val="0"/>
              </a:spcBef>
              <a:buNone/>
              <a:defRPr b="1" i="0" sz="600" u="none" cap="none" strike="noStrike">
                <a:solidFill>
                  <a:srgbClr val="FFFFFF"/>
                </a:solidFill>
                <a:latin typeface="Montserrat"/>
                <a:ea typeface="Montserrat"/>
                <a:cs typeface="Montserrat"/>
                <a:sym typeface="Montserrat"/>
              </a:defRPr>
            </a:lvl4pPr>
            <a:lvl5pPr indent="0" lvl="4" marL="0" algn="r">
              <a:spcBef>
                <a:spcPts val="0"/>
              </a:spcBef>
              <a:buNone/>
              <a:defRPr b="1" i="0" sz="600" u="none" cap="none" strike="noStrike">
                <a:solidFill>
                  <a:srgbClr val="FFFFFF"/>
                </a:solidFill>
                <a:latin typeface="Montserrat"/>
                <a:ea typeface="Montserrat"/>
                <a:cs typeface="Montserrat"/>
                <a:sym typeface="Montserrat"/>
              </a:defRPr>
            </a:lvl5pPr>
            <a:lvl6pPr indent="0" lvl="5" marL="0" algn="r">
              <a:spcBef>
                <a:spcPts val="0"/>
              </a:spcBef>
              <a:buNone/>
              <a:defRPr b="1" i="0" sz="600" u="none" cap="none" strike="noStrike">
                <a:solidFill>
                  <a:srgbClr val="FFFFFF"/>
                </a:solidFill>
                <a:latin typeface="Montserrat"/>
                <a:ea typeface="Montserrat"/>
                <a:cs typeface="Montserrat"/>
                <a:sym typeface="Montserrat"/>
              </a:defRPr>
            </a:lvl6pPr>
            <a:lvl7pPr indent="0" lvl="6" marL="0" algn="r">
              <a:spcBef>
                <a:spcPts val="0"/>
              </a:spcBef>
              <a:buNone/>
              <a:defRPr b="1" i="0" sz="600" u="none" cap="none" strike="noStrike">
                <a:solidFill>
                  <a:srgbClr val="FFFFFF"/>
                </a:solidFill>
                <a:latin typeface="Montserrat"/>
                <a:ea typeface="Montserrat"/>
                <a:cs typeface="Montserrat"/>
                <a:sym typeface="Montserrat"/>
              </a:defRPr>
            </a:lvl7pPr>
            <a:lvl8pPr indent="0" lvl="7" marL="0" algn="r">
              <a:spcBef>
                <a:spcPts val="0"/>
              </a:spcBef>
              <a:buNone/>
              <a:defRPr b="1" i="0" sz="600" u="none" cap="none" strike="noStrike">
                <a:solidFill>
                  <a:srgbClr val="FFFFFF"/>
                </a:solidFill>
                <a:latin typeface="Montserrat"/>
                <a:ea typeface="Montserrat"/>
                <a:cs typeface="Montserrat"/>
                <a:sym typeface="Montserrat"/>
              </a:defRPr>
            </a:lvl8pPr>
            <a:lvl9pPr indent="0" lvl="8" marL="0" algn="r">
              <a:spcBef>
                <a:spcPts val="0"/>
              </a:spcBef>
              <a:buNone/>
              <a:defRPr b="1" i="0" sz="600" u="none" cap="none" strike="noStrike">
                <a:solidFill>
                  <a:srgbClr val="FFFFFF"/>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Section slide">
  <p:cSld name="3_Section slide">
    <p:bg>
      <p:bgPr>
        <a:solidFill>
          <a:schemeClr val="lt1"/>
        </a:solidFill>
      </p:bgPr>
    </p:bg>
    <p:spTree>
      <p:nvGrpSpPr>
        <p:cNvPr id="640" name="Shape 640"/>
        <p:cNvGrpSpPr/>
        <p:nvPr/>
      </p:nvGrpSpPr>
      <p:grpSpPr>
        <a:xfrm>
          <a:off x="0" y="0"/>
          <a:ext cx="0" cy="0"/>
          <a:chOff x="0" y="0"/>
          <a:chExt cx="0" cy="0"/>
        </a:xfrm>
      </p:grpSpPr>
      <p:pic>
        <p:nvPicPr>
          <p:cNvPr id="641" name="Google Shape;641;p74"/>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642" name="Google Shape;642;p74"/>
          <p:cNvSpPr/>
          <p:nvPr/>
        </p:nvSpPr>
        <p:spPr>
          <a:xfrm>
            <a:off x="0" y="0"/>
            <a:ext cx="4572000" cy="2571750"/>
          </a:xfrm>
          <a:prstGeom prst="rect">
            <a:avLst/>
          </a:prstGeom>
          <a:solidFill>
            <a:schemeClr val="dk1"/>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1013" u="none" cap="none" strike="noStrike">
              <a:solidFill>
                <a:srgbClr val="FFFFFF"/>
              </a:solidFill>
              <a:latin typeface="Montserrat"/>
              <a:ea typeface="Montserrat"/>
              <a:cs typeface="Montserrat"/>
              <a:sym typeface="Montserrat"/>
            </a:endParaRPr>
          </a:p>
        </p:txBody>
      </p:sp>
      <p:sp>
        <p:nvSpPr>
          <p:cNvPr id="643" name="Google Shape;643;p74"/>
          <p:cNvSpPr txBox="1"/>
          <p:nvPr>
            <p:ph type="title"/>
          </p:nvPr>
        </p:nvSpPr>
        <p:spPr>
          <a:xfrm>
            <a:off x="211792" y="174077"/>
            <a:ext cx="4360208" cy="190005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accent1"/>
              </a:buClr>
              <a:buSzPts val="4200"/>
              <a:buFont typeface="Montserrat Light"/>
              <a:buNone/>
              <a:defRPr sz="4200">
                <a:solidFill>
                  <a:schemeClr val="accen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44" name="Google Shape;644;p74"/>
          <p:cNvSpPr txBox="1"/>
          <p:nvPr>
            <p:ph idx="10" type="dt"/>
          </p:nvPr>
        </p:nvSpPr>
        <p:spPr>
          <a:xfrm>
            <a:off x="3660963" y="4731381"/>
            <a:ext cx="1647334" cy="341744"/>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sz="600">
                <a:solidFill>
                  <a:schemeClr val="dk1"/>
                </a:solidFill>
                <a:latin typeface="Montserrat"/>
                <a:ea typeface="Montserrat"/>
                <a:cs typeface="Montserrat"/>
                <a:sym typeface="Montserra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 name="Google Shape;645;p74"/>
          <p:cNvSpPr txBox="1"/>
          <p:nvPr>
            <p:ph idx="11" type="ftr"/>
          </p:nvPr>
        </p:nvSpPr>
        <p:spPr>
          <a:xfrm>
            <a:off x="211793" y="4731381"/>
            <a:ext cx="2653873" cy="341744"/>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sz="600">
                <a:solidFill>
                  <a:schemeClr val="dk1"/>
                </a:solidFill>
                <a:latin typeface="Montserrat"/>
                <a:ea typeface="Montserrat"/>
                <a:cs typeface="Montserrat"/>
                <a:sym typeface="Montserra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 name="Google Shape;646;p74"/>
          <p:cNvSpPr txBox="1"/>
          <p:nvPr>
            <p:ph idx="12" type="sldNum"/>
          </p:nvPr>
        </p:nvSpPr>
        <p:spPr>
          <a:xfrm>
            <a:off x="7588527" y="4731381"/>
            <a:ext cx="1348084" cy="341744"/>
          </a:xfrm>
          <a:prstGeom prst="rect">
            <a:avLst/>
          </a:prstGeom>
          <a:noFill/>
          <a:ln>
            <a:noFill/>
          </a:ln>
        </p:spPr>
        <p:txBody>
          <a:bodyPr anchorCtr="0" anchor="ctr" bIns="0" lIns="0" spcFirstLastPara="1" rIns="0" wrap="square" tIns="0">
            <a:noAutofit/>
          </a:bodyPr>
          <a:lstStyle>
            <a:lvl1pPr indent="0" lvl="0" marL="0" algn="r">
              <a:spcBef>
                <a:spcPts val="0"/>
              </a:spcBef>
              <a:buNone/>
              <a:defRPr b="1" i="0" sz="600" u="none" cap="none" strike="noStrike">
                <a:solidFill>
                  <a:schemeClr val="dk1"/>
                </a:solidFill>
                <a:latin typeface="Montserrat"/>
                <a:ea typeface="Montserrat"/>
                <a:cs typeface="Montserrat"/>
                <a:sym typeface="Montserrat"/>
              </a:defRPr>
            </a:lvl1pPr>
            <a:lvl2pPr indent="0" lvl="1" marL="0" algn="r">
              <a:spcBef>
                <a:spcPts val="0"/>
              </a:spcBef>
              <a:buNone/>
              <a:defRPr b="1" i="0" sz="600" u="none" cap="none" strike="noStrike">
                <a:solidFill>
                  <a:schemeClr val="dk1"/>
                </a:solidFill>
                <a:latin typeface="Montserrat"/>
                <a:ea typeface="Montserrat"/>
                <a:cs typeface="Montserrat"/>
                <a:sym typeface="Montserrat"/>
              </a:defRPr>
            </a:lvl2pPr>
            <a:lvl3pPr indent="0" lvl="2" marL="0" algn="r">
              <a:spcBef>
                <a:spcPts val="0"/>
              </a:spcBef>
              <a:buNone/>
              <a:defRPr b="1" i="0" sz="600" u="none" cap="none" strike="noStrike">
                <a:solidFill>
                  <a:schemeClr val="dk1"/>
                </a:solidFill>
                <a:latin typeface="Montserrat"/>
                <a:ea typeface="Montserrat"/>
                <a:cs typeface="Montserrat"/>
                <a:sym typeface="Montserrat"/>
              </a:defRPr>
            </a:lvl3pPr>
            <a:lvl4pPr indent="0" lvl="3" marL="0" algn="r">
              <a:spcBef>
                <a:spcPts val="0"/>
              </a:spcBef>
              <a:buNone/>
              <a:defRPr b="1" i="0" sz="600" u="none" cap="none" strike="noStrike">
                <a:solidFill>
                  <a:schemeClr val="dk1"/>
                </a:solidFill>
                <a:latin typeface="Montserrat"/>
                <a:ea typeface="Montserrat"/>
                <a:cs typeface="Montserrat"/>
                <a:sym typeface="Montserrat"/>
              </a:defRPr>
            </a:lvl4pPr>
            <a:lvl5pPr indent="0" lvl="4" marL="0" algn="r">
              <a:spcBef>
                <a:spcPts val="0"/>
              </a:spcBef>
              <a:buNone/>
              <a:defRPr b="1" i="0" sz="600" u="none" cap="none" strike="noStrike">
                <a:solidFill>
                  <a:schemeClr val="dk1"/>
                </a:solidFill>
                <a:latin typeface="Montserrat"/>
                <a:ea typeface="Montserrat"/>
                <a:cs typeface="Montserrat"/>
                <a:sym typeface="Montserrat"/>
              </a:defRPr>
            </a:lvl5pPr>
            <a:lvl6pPr indent="0" lvl="5" marL="0" algn="r">
              <a:spcBef>
                <a:spcPts val="0"/>
              </a:spcBef>
              <a:buNone/>
              <a:defRPr b="1" i="0" sz="600" u="none" cap="none" strike="noStrike">
                <a:solidFill>
                  <a:schemeClr val="dk1"/>
                </a:solidFill>
                <a:latin typeface="Montserrat"/>
                <a:ea typeface="Montserrat"/>
                <a:cs typeface="Montserrat"/>
                <a:sym typeface="Montserrat"/>
              </a:defRPr>
            </a:lvl6pPr>
            <a:lvl7pPr indent="0" lvl="6" marL="0" algn="r">
              <a:spcBef>
                <a:spcPts val="0"/>
              </a:spcBef>
              <a:buNone/>
              <a:defRPr b="1" i="0" sz="600" u="none" cap="none" strike="noStrike">
                <a:solidFill>
                  <a:schemeClr val="dk1"/>
                </a:solidFill>
                <a:latin typeface="Montserrat"/>
                <a:ea typeface="Montserrat"/>
                <a:cs typeface="Montserrat"/>
                <a:sym typeface="Montserrat"/>
              </a:defRPr>
            </a:lvl7pPr>
            <a:lvl8pPr indent="0" lvl="7" marL="0" algn="r">
              <a:spcBef>
                <a:spcPts val="0"/>
              </a:spcBef>
              <a:buNone/>
              <a:defRPr b="1" i="0" sz="600" u="none" cap="none" strike="noStrike">
                <a:solidFill>
                  <a:schemeClr val="dk1"/>
                </a:solidFill>
                <a:latin typeface="Montserrat"/>
                <a:ea typeface="Montserrat"/>
                <a:cs typeface="Montserrat"/>
                <a:sym typeface="Montserrat"/>
              </a:defRPr>
            </a:lvl8pPr>
            <a:lvl9pPr indent="0" lvl="8" marL="0" algn="r">
              <a:spcBef>
                <a:spcPts val="0"/>
              </a:spcBef>
              <a:buNone/>
              <a:defRPr b="1" i="0" sz="600" u="none" cap="none" strike="noStrike">
                <a:solidFill>
                  <a:schemeClr val="dk1"/>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Yellow split">
  <p:cSld name="Yellow split">
    <p:spTree>
      <p:nvGrpSpPr>
        <p:cNvPr id="647" name="Shape 647"/>
        <p:cNvGrpSpPr/>
        <p:nvPr/>
      </p:nvGrpSpPr>
      <p:grpSpPr>
        <a:xfrm>
          <a:off x="0" y="0"/>
          <a:ext cx="0" cy="0"/>
          <a:chOff x="0" y="0"/>
          <a:chExt cx="0" cy="0"/>
        </a:xfrm>
      </p:grpSpPr>
      <p:sp>
        <p:nvSpPr>
          <p:cNvPr id="648" name="Google Shape;648;p75"/>
          <p:cNvSpPr/>
          <p:nvPr/>
        </p:nvSpPr>
        <p:spPr>
          <a:xfrm>
            <a:off x="4572000" y="0"/>
            <a:ext cx="4572000" cy="5143500"/>
          </a:xfrm>
          <a:prstGeom prst="rect">
            <a:avLst/>
          </a:prstGeom>
          <a:solidFill>
            <a:schemeClr val="accent1"/>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1013" u="none" cap="none" strike="noStrike">
              <a:solidFill>
                <a:srgbClr val="FFFFFF"/>
              </a:solidFill>
              <a:latin typeface="Montserrat"/>
              <a:ea typeface="Montserrat"/>
              <a:cs typeface="Montserrat"/>
              <a:sym typeface="Montserrat"/>
            </a:endParaRPr>
          </a:p>
        </p:txBody>
      </p:sp>
      <p:sp>
        <p:nvSpPr>
          <p:cNvPr id="649" name="Google Shape;649;p75"/>
          <p:cNvSpPr txBox="1"/>
          <p:nvPr>
            <p:ph type="title"/>
          </p:nvPr>
        </p:nvSpPr>
        <p:spPr>
          <a:xfrm>
            <a:off x="211792" y="174078"/>
            <a:ext cx="4360208" cy="994172"/>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50" name="Google Shape;650;p75"/>
          <p:cNvSpPr txBox="1"/>
          <p:nvPr>
            <p:ph idx="10" type="dt"/>
          </p:nvPr>
        </p:nvSpPr>
        <p:spPr>
          <a:xfrm>
            <a:off x="3660963" y="4731381"/>
            <a:ext cx="1647334" cy="341744"/>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 name="Google Shape;651;p75"/>
          <p:cNvSpPr txBox="1"/>
          <p:nvPr>
            <p:ph idx="11" type="ftr"/>
          </p:nvPr>
        </p:nvSpPr>
        <p:spPr>
          <a:xfrm>
            <a:off x="211793" y="4731381"/>
            <a:ext cx="2653873" cy="341744"/>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 name="Google Shape;652;p75"/>
          <p:cNvSpPr txBox="1"/>
          <p:nvPr>
            <p:ph idx="12" type="sldNum"/>
          </p:nvPr>
        </p:nvSpPr>
        <p:spPr>
          <a:xfrm>
            <a:off x="7588527" y="4731381"/>
            <a:ext cx="1348084" cy="341744"/>
          </a:xfrm>
          <a:prstGeom prst="rect">
            <a:avLst/>
          </a:prstGeom>
          <a:noFill/>
          <a:ln>
            <a:noFill/>
          </a:ln>
        </p:spPr>
        <p:txBody>
          <a:bodyPr anchorCtr="0" anchor="ctr" bIns="0" lIns="0" spcFirstLastPara="1" rIns="0" wrap="square" tIns="0">
            <a:noAutofit/>
          </a:bodyPr>
          <a:lstStyle>
            <a:lvl1pPr indent="0" lvl="0" marL="0" algn="r">
              <a:spcBef>
                <a:spcPts val="0"/>
              </a:spcBef>
              <a:buNone/>
              <a:defRPr>
                <a:solidFill>
                  <a:srgbClr val="000000"/>
                </a:solidFill>
              </a:defRPr>
            </a:lvl1pPr>
            <a:lvl2pPr indent="0" lvl="1" marL="0" algn="r">
              <a:spcBef>
                <a:spcPts val="0"/>
              </a:spcBef>
              <a:buNone/>
              <a:defRPr>
                <a:solidFill>
                  <a:srgbClr val="000000"/>
                </a:solidFill>
              </a:defRPr>
            </a:lvl2pPr>
            <a:lvl3pPr indent="0" lvl="2" marL="0" algn="r">
              <a:spcBef>
                <a:spcPts val="0"/>
              </a:spcBef>
              <a:buNone/>
              <a:defRPr>
                <a:solidFill>
                  <a:srgbClr val="000000"/>
                </a:solidFill>
              </a:defRPr>
            </a:lvl3pPr>
            <a:lvl4pPr indent="0" lvl="3" marL="0" algn="r">
              <a:spcBef>
                <a:spcPts val="0"/>
              </a:spcBef>
              <a:buNone/>
              <a:defRPr>
                <a:solidFill>
                  <a:srgbClr val="000000"/>
                </a:solidFill>
              </a:defRPr>
            </a:lvl4pPr>
            <a:lvl5pPr indent="0" lvl="4" marL="0" algn="r">
              <a:spcBef>
                <a:spcPts val="0"/>
              </a:spcBef>
              <a:buNone/>
              <a:defRPr>
                <a:solidFill>
                  <a:srgbClr val="000000"/>
                </a:solidFill>
              </a:defRPr>
            </a:lvl5pPr>
            <a:lvl6pPr indent="0" lvl="5" marL="0" algn="r">
              <a:spcBef>
                <a:spcPts val="0"/>
              </a:spcBef>
              <a:buNone/>
              <a:defRPr>
                <a:solidFill>
                  <a:srgbClr val="000000"/>
                </a:solidFill>
              </a:defRPr>
            </a:lvl6pPr>
            <a:lvl7pPr indent="0" lvl="6" marL="0" algn="r">
              <a:spcBef>
                <a:spcPts val="0"/>
              </a:spcBef>
              <a:buNone/>
              <a:defRPr>
                <a:solidFill>
                  <a:srgbClr val="000000"/>
                </a:solidFill>
              </a:defRPr>
            </a:lvl7pPr>
            <a:lvl8pPr indent="0" lvl="7" marL="0" algn="r">
              <a:spcBef>
                <a:spcPts val="0"/>
              </a:spcBef>
              <a:buNone/>
              <a:defRPr>
                <a:solidFill>
                  <a:srgbClr val="000000"/>
                </a:solidFill>
              </a:defRPr>
            </a:lvl8pPr>
            <a:lvl9pPr indent="0" lvl="8" marL="0" algn="r">
              <a:spcBef>
                <a:spcPts val="0"/>
              </a:spcBef>
              <a:buNone/>
              <a:defRPr>
                <a:solidFill>
                  <a:srgbClr val="000000"/>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eet the team - six">
  <p:cSld name="Meet the team - six">
    <p:spTree>
      <p:nvGrpSpPr>
        <p:cNvPr id="653" name="Shape 653"/>
        <p:cNvGrpSpPr/>
        <p:nvPr/>
      </p:nvGrpSpPr>
      <p:grpSpPr>
        <a:xfrm>
          <a:off x="0" y="0"/>
          <a:ext cx="0" cy="0"/>
          <a:chOff x="0" y="0"/>
          <a:chExt cx="0" cy="0"/>
        </a:xfrm>
      </p:grpSpPr>
      <p:sp>
        <p:nvSpPr>
          <p:cNvPr id="654" name="Google Shape;654;p76"/>
          <p:cNvSpPr/>
          <p:nvPr/>
        </p:nvSpPr>
        <p:spPr>
          <a:xfrm>
            <a:off x="4526281" y="0"/>
            <a:ext cx="4617721" cy="5143500"/>
          </a:xfrm>
          <a:prstGeom prst="rect">
            <a:avLst/>
          </a:prstGeom>
          <a:solidFill>
            <a:schemeClr val="lt2"/>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1013" u="none" cap="none" strike="noStrike">
              <a:solidFill>
                <a:srgbClr val="FFFFFF"/>
              </a:solidFill>
              <a:latin typeface="Montserrat"/>
              <a:ea typeface="Montserrat"/>
              <a:cs typeface="Montserrat"/>
              <a:sym typeface="Montserrat"/>
            </a:endParaRPr>
          </a:p>
        </p:txBody>
      </p:sp>
      <p:sp>
        <p:nvSpPr>
          <p:cNvPr id="655" name="Google Shape;655;p76"/>
          <p:cNvSpPr txBox="1"/>
          <p:nvPr>
            <p:ph type="title"/>
          </p:nvPr>
        </p:nvSpPr>
        <p:spPr>
          <a:xfrm>
            <a:off x="211793" y="174078"/>
            <a:ext cx="3705939" cy="994172"/>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56" name="Google Shape;656;p76"/>
          <p:cNvSpPr txBox="1"/>
          <p:nvPr>
            <p:ph idx="10" type="dt"/>
          </p:nvPr>
        </p:nvSpPr>
        <p:spPr>
          <a:xfrm>
            <a:off x="3660963" y="4731381"/>
            <a:ext cx="1647334" cy="341744"/>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7" name="Google Shape;657;p76"/>
          <p:cNvSpPr txBox="1"/>
          <p:nvPr>
            <p:ph idx="11" type="ftr"/>
          </p:nvPr>
        </p:nvSpPr>
        <p:spPr>
          <a:xfrm>
            <a:off x="211793" y="4731381"/>
            <a:ext cx="2653873" cy="341744"/>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8" name="Google Shape;658;p76"/>
          <p:cNvSpPr txBox="1"/>
          <p:nvPr>
            <p:ph idx="12" type="sldNum"/>
          </p:nvPr>
        </p:nvSpPr>
        <p:spPr>
          <a:xfrm>
            <a:off x="7588527" y="4731381"/>
            <a:ext cx="1348084" cy="341744"/>
          </a:xfrm>
          <a:prstGeom prst="rect">
            <a:avLst/>
          </a:prstGeom>
          <a:noFill/>
          <a:ln>
            <a:noFill/>
          </a:ln>
        </p:spPr>
        <p:txBody>
          <a:bodyPr anchorCtr="0" anchor="ctr" bIns="0" lIns="0" spcFirstLastPara="1" rIns="0" wrap="square" tIns="0">
            <a:noAutofit/>
          </a:bodyPr>
          <a:lstStyle>
            <a:lvl1pPr indent="0" lvl="0" marL="0" algn="r">
              <a:spcBef>
                <a:spcPts val="0"/>
              </a:spcBef>
              <a:buNone/>
              <a:defRPr>
                <a:solidFill>
                  <a:srgbClr val="000000"/>
                </a:solidFill>
              </a:defRPr>
            </a:lvl1pPr>
            <a:lvl2pPr indent="0" lvl="1" marL="0" algn="r">
              <a:spcBef>
                <a:spcPts val="0"/>
              </a:spcBef>
              <a:buNone/>
              <a:defRPr>
                <a:solidFill>
                  <a:srgbClr val="000000"/>
                </a:solidFill>
              </a:defRPr>
            </a:lvl2pPr>
            <a:lvl3pPr indent="0" lvl="2" marL="0" algn="r">
              <a:spcBef>
                <a:spcPts val="0"/>
              </a:spcBef>
              <a:buNone/>
              <a:defRPr>
                <a:solidFill>
                  <a:srgbClr val="000000"/>
                </a:solidFill>
              </a:defRPr>
            </a:lvl3pPr>
            <a:lvl4pPr indent="0" lvl="3" marL="0" algn="r">
              <a:spcBef>
                <a:spcPts val="0"/>
              </a:spcBef>
              <a:buNone/>
              <a:defRPr>
                <a:solidFill>
                  <a:srgbClr val="000000"/>
                </a:solidFill>
              </a:defRPr>
            </a:lvl4pPr>
            <a:lvl5pPr indent="0" lvl="4" marL="0" algn="r">
              <a:spcBef>
                <a:spcPts val="0"/>
              </a:spcBef>
              <a:buNone/>
              <a:defRPr>
                <a:solidFill>
                  <a:srgbClr val="000000"/>
                </a:solidFill>
              </a:defRPr>
            </a:lvl5pPr>
            <a:lvl6pPr indent="0" lvl="5" marL="0" algn="r">
              <a:spcBef>
                <a:spcPts val="0"/>
              </a:spcBef>
              <a:buNone/>
              <a:defRPr>
                <a:solidFill>
                  <a:srgbClr val="000000"/>
                </a:solidFill>
              </a:defRPr>
            </a:lvl6pPr>
            <a:lvl7pPr indent="0" lvl="6" marL="0" algn="r">
              <a:spcBef>
                <a:spcPts val="0"/>
              </a:spcBef>
              <a:buNone/>
              <a:defRPr>
                <a:solidFill>
                  <a:srgbClr val="000000"/>
                </a:solidFill>
              </a:defRPr>
            </a:lvl7pPr>
            <a:lvl8pPr indent="0" lvl="7" marL="0" algn="r">
              <a:spcBef>
                <a:spcPts val="0"/>
              </a:spcBef>
              <a:buNone/>
              <a:defRPr>
                <a:solidFill>
                  <a:srgbClr val="000000"/>
                </a:solidFill>
              </a:defRPr>
            </a:lvl8pPr>
            <a:lvl9pPr indent="0" lvl="8" marL="0" algn="r">
              <a:spcBef>
                <a:spcPts val="0"/>
              </a:spcBef>
              <a:buNone/>
              <a:defRPr>
                <a:solidFill>
                  <a:srgbClr val="000000"/>
                </a:solidFill>
              </a:defRPr>
            </a:lvl9pPr>
          </a:lstStyle>
          <a:p>
            <a:pPr indent="0" lvl="0" marL="0" rtl="0" algn="r">
              <a:spcBef>
                <a:spcPts val="0"/>
              </a:spcBef>
              <a:spcAft>
                <a:spcPts val="0"/>
              </a:spcAft>
              <a:buNone/>
            </a:pPr>
            <a:fld id="{00000000-1234-1234-1234-123412341234}" type="slidenum">
              <a:rPr lang="en-GB"/>
              <a:t>‹#›</a:t>
            </a:fld>
            <a:endParaRPr/>
          </a:p>
        </p:txBody>
      </p:sp>
      <p:sp>
        <p:nvSpPr>
          <p:cNvPr id="659" name="Google Shape;659;p76"/>
          <p:cNvSpPr/>
          <p:nvPr>
            <p:ph idx="2" type="pic"/>
          </p:nvPr>
        </p:nvSpPr>
        <p:spPr>
          <a:xfrm>
            <a:off x="4611307" y="212818"/>
            <a:ext cx="1381220" cy="1388447"/>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1pPr>
            <a:lvl2pPr lvl="1"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2pPr>
            <a:lvl3pPr lvl="2"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3pPr>
            <a:lvl4pPr lvl="3"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4pPr>
            <a:lvl5pPr lvl="4"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5pPr>
            <a:lvl6pPr lvl="5" marR="0" rtl="0" algn="l">
              <a:lnSpc>
                <a:spcPct val="90000"/>
              </a:lnSpc>
              <a:spcBef>
                <a:spcPts val="450"/>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660" name="Google Shape;660;p76"/>
          <p:cNvSpPr/>
          <p:nvPr>
            <p:ph idx="3" type="pic"/>
          </p:nvPr>
        </p:nvSpPr>
        <p:spPr>
          <a:xfrm>
            <a:off x="6078069" y="212818"/>
            <a:ext cx="1381220" cy="1388447"/>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1pPr>
            <a:lvl2pPr lvl="1"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2pPr>
            <a:lvl3pPr lvl="2"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3pPr>
            <a:lvl4pPr lvl="3"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4pPr>
            <a:lvl5pPr lvl="4"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5pPr>
            <a:lvl6pPr lvl="5" marR="0" rtl="0" algn="l">
              <a:lnSpc>
                <a:spcPct val="90000"/>
              </a:lnSpc>
              <a:spcBef>
                <a:spcPts val="450"/>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661" name="Google Shape;661;p76"/>
          <p:cNvSpPr/>
          <p:nvPr>
            <p:ph idx="4" type="pic"/>
          </p:nvPr>
        </p:nvSpPr>
        <p:spPr>
          <a:xfrm>
            <a:off x="7544830" y="212817"/>
            <a:ext cx="1381220" cy="1388447"/>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1pPr>
            <a:lvl2pPr lvl="1"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2pPr>
            <a:lvl3pPr lvl="2"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3pPr>
            <a:lvl4pPr lvl="3"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4pPr>
            <a:lvl5pPr lvl="4"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5pPr>
            <a:lvl6pPr lvl="5" marR="0" rtl="0" algn="l">
              <a:lnSpc>
                <a:spcPct val="90000"/>
              </a:lnSpc>
              <a:spcBef>
                <a:spcPts val="450"/>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662" name="Google Shape;662;p76"/>
          <p:cNvSpPr/>
          <p:nvPr>
            <p:ph idx="5" type="pic"/>
          </p:nvPr>
        </p:nvSpPr>
        <p:spPr>
          <a:xfrm>
            <a:off x="4611307" y="2409098"/>
            <a:ext cx="1381220" cy="1388447"/>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1pPr>
            <a:lvl2pPr lvl="1"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2pPr>
            <a:lvl3pPr lvl="2"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3pPr>
            <a:lvl4pPr lvl="3"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4pPr>
            <a:lvl5pPr lvl="4"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5pPr>
            <a:lvl6pPr lvl="5" marR="0" rtl="0" algn="l">
              <a:lnSpc>
                <a:spcPct val="90000"/>
              </a:lnSpc>
              <a:spcBef>
                <a:spcPts val="450"/>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663" name="Google Shape;663;p76"/>
          <p:cNvSpPr/>
          <p:nvPr>
            <p:ph idx="6" type="pic"/>
          </p:nvPr>
        </p:nvSpPr>
        <p:spPr>
          <a:xfrm>
            <a:off x="6078069" y="2409097"/>
            <a:ext cx="1381220" cy="1388447"/>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1pPr>
            <a:lvl2pPr lvl="1"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2pPr>
            <a:lvl3pPr lvl="2"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3pPr>
            <a:lvl4pPr lvl="3"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4pPr>
            <a:lvl5pPr lvl="4"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5pPr>
            <a:lvl6pPr lvl="5" marR="0" rtl="0" algn="l">
              <a:lnSpc>
                <a:spcPct val="90000"/>
              </a:lnSpc>
              <a:spcBef>
                <a:spcPts val="450"/>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664" name="Google Shape;664;p76"/>
          <p:cNvSpPr/>
          <p:nvPr>
            <p:ph idx="7" type="pic"/>
          </p:nvPr>
        </p:nvSpPr>
        <p:spPr>
          <a:xfrm>
            <a:off x="7544830" y="2409096"/>
            <a:ext cx="1381220" cy="1388447"/>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1pPr>
            <a:lvl2pPr lvl="1"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2pPr>
            <a:lvl3pPr lvl="2"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3pPr>
            <a:lvl4pPr lvl="3"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4pPr>
            <a:lvl5pPr lvl="4"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5pPr>
            <a:lvl6pPr lvl="5" marR="0" rtl="0" algn="l">
              <a:lnSpc>
                <a:spcPct val="90000"/>
              </a:lnSpc>
              <a:spcBef>
                <a:spcPts val="450"/>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665" name="Google Shape;665;p76"/>
          <p:cNvSpPr txBox="1"/>
          <p:nvPr>
            <p:ph idx="1" type="body"/>
          </p:nvPr>
        </p:nvSpPr>
        <p:spPr>
          <a:xfrm>
            <a:off x="4610161" y="1601176"/>
            <a:ext cx="1382366" cy="738188"/>
          </a:xfrm>
          <a:prstGeom prst="rect">
            <a:avLst/>
          </a:prstGeom>
          <a:solidFill>
            <a:schemeClr val="lt1"/>
          </a:solidFill>
          <a:ln>
            <a:noFill/>
          </a:ln>
        </p:spPr>
        <p:txBody>
          <a:bodyPr anchorCtr="0" anchor="t" bIns="0" lIns="108000" spcFirstLastPara="1" rIns="0" wrap="square" tIns="72000">
            <a:noAutofit/>
          </a:bodyPr>
          <a:lstStyle>
            <a:lvl1pPr indent="-228600" lvl="0" marL="457200" algn="l">
              <a:lnSpc>
                <a:spcPct val="100000"/>
              </a:lnSpc>
              <a:spcBef>
                <a:spcPts val="0"/>
              </a:spcBef>
              <a:spcAft>
                <a:spcPts val="0"/>
              </a:spcAft>
              <a:buClr>
                <a:schemeClr val="dk1"/>
              </a:buClr>
              <a:buSzPts val="900"/>
              <a:buNone/>
              <a:defRPr b="0" sz="900"/>
            </a:lvl1pPr>
            <a:lvl2pPr indent="-342900" lvl="1" marL="914400" algn="l">
              <a:lnSpc>
                <a:spcPct val="100000"/>
              </a:lnSpc>
              <a:spcBef>
                <a:spcPts val="450"/>
              </a:spcBef>
              <a:spcAft>
                <a:spcPts val="0"/>
              </a:spcAft>
              <a:buClr>
                <a:schemeClr val="dk1"/>
              </a:buClr>
              <a:buSzPts val="1800"/>
              <a:buChar char="•"/>
              <a:defRPr/>
            </a:lvl2pPr>
            <a:lvl3pPr indent="-342900" lvl="2" marL="1371600" algn="l">
              <a:lnSpc>
                <a:spcPct val="100000"/>
              </a:lnSpc>
              <a:spcBef>
                <a:spcPts val="450"/>
              </a:spcBef>
              <a:spcAft>
                <a:spcPts val="0"/>
              </a:spcAft>
              <a:buClr>
                <a:schemeClr val="dk1"/>
              </a:buClr>
              <a:buSzPts val="1800"/>
              <a:buChar char="•"/>
              <a:defRPr/>
            </a:lvl3pPr>
            <a:lvl4pPr indent="-342900" lvl="3" marL="1828800" algn="l">
              <a:lnSpc>
                <a:spcPct val="100000"/>
              </a:lnSpc>
              <a:spcBef>
                <a:spcPts val="450"/>
              </a:spcBef>
              <a:spcAft>
                <a:spcPts val="0"/>
              </a:spcAft>
              <a:buClr>
                <a:schemeClr val="dk1"/>
              </a:buClr>
              <a:buSzPts val="1800"/>
              <a:buChar char="•"/>
              <a:defRPr/>
            </a:lvl4pPr>
            <a:lvl5pPr indent="-342900" lvl="4" marL="2286000" algn="l">
              <a:lnSpc>
                <a:spcPct val="100000"/>
              </a:lnSpc>
              <a:spcBef>
                <a:spcPts val="450"/>
              </a:spcBef>
              <a:spcAft>
                <a:spcPts val="0"/>
              </a:spcAft>
              <a:buClr>
                <a:schemeClr val="dk1"/>
              </a:buClr>
              <a:buSzPts val="1800"/>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666" name="Google Shape;666;p76"/>
          <p:cNvSpPr txBox="1"/>
          <p:nvPr>
            <p:ph idx="8" type="body"/>
          </p:nvPr>
        </p:nvSpPr>
        <p:spPr>
          <a:xfrm>
            <a:off x="6076923" y="1601176"/>
            <a:ext cx="1382366" cy="738188"/>
          </a:xfrm>
          <a:prstGeom prst="rect">
            <a:avLst/>
          </a:prstGeom>
          <a:solidFill>
            <a:schemeClr val="lt1"/>
          </a:solidFill>
          <a:ln>
            <a:noFill/>
          </a:ln>
        </p:spPr>
        <p:txBody>
          <a:bodyPr anchorCtr="0" anchor="t" bIns="0" lIns="108000" spcFirstLastPara="1" rIns="0" wrap="square" tIns="72000">
            <a:noAutofit/>
          </a:bodyPr>
          <a:lstStyle>
            <a:lvl1pPr indent="-228600" lvl="0" marL="457200" algn="l">
              <a:lnSpc>
                <a:spcPct val="100000"/>
              </a:lnSpc>
              <a:spcBef>
                <a:spcPts val="0"/>
              </a:spcBef>
              <a:spcAft>
                <a:spcPts val="0"/>
              </a:spcAft>
              <a:buClr>
                <a:schemeClr val="dk1"/>
              </a:buClr>
              <a:buSzPts val="900"/>
              <a:buNone/>
              <a:defRPr b="0" sz="900"/>
            </a:lvl1pPr>
            <a:lvl2pPr indent="-342900" lvl="1" marL="914400" algn="l">
              <a:lnSpc>
                <a:spcPct val="100000"/>
              </a:lnSpc>
              <a:spcBef>
                <a:spcPts val="450"/>
              </a:spcBef>
              <a:spcAft>
                <a:spcPts val="0"/>
              </a:spcAft>
              <a:buClr>
                <a:schemeClr val="dk1"/>
              </a:buClr>
              <a:buSzPts val="1800"/>
              <a:buChar char="•"/>
              <a:defRPr/>
            </a:lvl2pPr>
            <a:lvl3pPr indent="-342900" lvl="2" marL="1371600" algn="l">
              <a:lnSpc>
                <a:spcPct val="100000"/>
              </a:lnSpc>
              <a:spcBef>
                <a:spcPts val="450"/>
              </a:spcBef>
              <a:spcAft>
                <a:spcPts val="0"/>
              </a:spcAft>
              <a:buClr>
                <a:schemeClr val="dk1"/>
              </a:buClr>
              <a:buSzPts val="1800"/>
              <a:buChar char="•"/>
              <a:defRPr/>
            </a:lvl3pPr>
            <a:lvl4pPr indent="-342900" lvl="3" marL="1828800" algn="l">
              <a:lnSpc>
                <a:spcPct val="100000"/>
              </a:lnSpc>
              <a:spcBef>
                <a:spcPts val="450"/>
              </a:spcBef>
              <a:spcAft>
                <a:spcPts val="0"/>
              </a:spcAft>
              <a:buClr>
                <a:schemeClr val="dk1"/>
              </a:buClr>
              <a:buSzPts val="1800"/>
              <a:buChar char="•"/>
              <a:defRPr/>
            </a:lvl4pPr>
            <a:lvl5pPr indent="-342900" lvl="4" marL="2286000" algn="l">
              <a:lnSpc>
                <a:spcPct val="100000"/>
              </a:lnSpc>
              <a:spcBef>
                <a:spcPts val="450"/>
              </a:spcBef>
              <a:spcAft>
                <a:spcPts val="0"/>
              </a:spcAft>
              <a:buClr>
                <a:schemeClr val="dk1"/>
              </a:buClr>
              <a:buSzPts val="1800"/>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667" name="Google Shape;667;p76"/>
          <p:cNvSpPr txBox="1"/>
          <p:nvPr>
            <p:ph idx="9" type="body"/>
          </p:nvPr>
        </p:nvSpPr>
        <p:spPr>
          <a:xfrm>
            <a:off x="7536717" y="1601176"/>
            <a:ext cx="1382366" cy="738188"/>
          </a:xfrm>
          <a:prstGeom prst="rect">
            <a:avLst/>
          </a:prstGeom>
          <a:solidFill>
            <a:schemeClr val="lt1"/>
          </a:solidFill>
          <a:ln>
            <a:noFill/>
          </a:ln>
        </p:spPr>
        <p:txBody>
          <a:bodyPr anchorCtr="0" anchor="t" bIns="0" lIns="108000" spcFirstLastPara="1" rIns="0" wrap="square" tIns="72000">
            <a:noAutofit/>
          </a:bodyPr>
          <a:lstStyle>
            <a:lvl1pPr indent="-228600" lvl="0" marL="457200" algn="l">
              <a:lnSpc>
                <a:spcPct val="100000"/>
              </a:lnSpc>
              <a:spcBef>
                <a:spcPts val="0"/>
              </a:spcBef>
              <a:spcAft>
                <a:spcPts val="0"/>
              </a:spcAft>
              <a:buClr>
                <a:schemeClr val="dk1"/>
              </a:buClr>
              <a:buSzPts val="900"/>
              <a:buNone/>
              <a:defRPr b="0" sz="900"/>
            </a:lvl1pPr>
            <a:lvl2pPr indent="-342900" lvl="1" marL="914400" algn="l">
              <a:lnSpc>
                <a:spcPct val="100000"/>
              </a:lnSpc>
              <a:spcBef>
                <a:spcPts val="450"/>
              </a:spcBef>
              <a:spcAft>
                <a:spcPts val="0"/>
              </a:spcAft>
              <a:buClr>
                <a:schemeClr val="dk1"/>
              </a:buClr>
              <a:buSzPts val="1800"/>
              <a:buChar char="•"/>
              <a:defRPr/>
            </a:lvl2pPr>
            <a:lvl3pPr indent="-342900" lvl="2" marL="1371600" algn="l">
              <a:lnSpc>
                <a:spcPct val="100000"/>
              </a:lnSpc>
              <a:spcBef>
                <a:spcPts val="450"/>
              </a:spcBef>
              <a:spcAft>
                <a:spcPts val="0"/>
              </a:spcAft>
              <a:buClr>
                <a:schemeClr val="dk1"/>
              </a:buClr>
              <a:buSzPts val="1800"/>
              <a:buChar char="•"/>
              <a:defRPr/>
            </a:lvl3pPr>
            <a:lvl4pPr indent="-342900" lvl="3" marL="1828800" algn="l">
              <a:lnSpc>
                <a:spcPct val="100000"/>
              </a:lnSpc>
              <a:spcBef>
                <a:spcPts val="450"/>
              </a:spcBef>
              <a:spcAft>
                <a:spcPts val="0"/>
              </a:spcAft>
              <a:buClr>
                <a:schemeClr val="dk1"/>
              </a:buClr>
              <a:buSzPts val="1800"/>
              <a:buChar char="•"/>
              <a:defRPr/>
            </a:lvl4pPr>
            <a:lvl5pPr indent="-342900" lvl="4" marL="2286000" algn="l">
              <a:lnSpc>
                <a:spcPct val="100000"/>
              </a:lnSpc>
              <a:spcBef>
                <a:spcPts val="450"/>
              </a:spcBef>
              <a:spcAft>
                <a:spcPts val="0"/>
              </a:spcAft>
              <a:buClr>
                <a:schemeClr val="dk1"/>
              </a:buClr>
              <a:buSzPts val="1800"/>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668" name="Google Shape;668;p76"/>
          <p:cNvSpPr txBox="1"/>
          <p:nvPr>
            <p:ph idx="13" type="body"/>
          </p:nvPr>
        </p:nvSpPr>
        <p:spPr>
          <a:xfrm>
            <a:off x="4610161" y="3789660"/>
            <a:ext cx="1382366" cy="738188"/>
          </a:xfrm>
          <a:prstGeom prst="rect">
            <a:avLst/>
          </a:prstGeom>
          <a:solidFill>
            <a:schemeClr val="lt1"/>
          </a:solidFill>
          <a:ln>
            <a:noFill/>
          </a:ln>
        </p:spPr>
        <p:txBody>
          <a:bodyPr anchorCtr="0" anchor="t" bIns="0" lIns="108000" spcFirstLastPara="1" rIns="0" wrap="square" tIns="72000">
            <a:noAutofit/>
          </a:bodyPr>
          <a:lstStyle>
            <a:lvl1pPr indent="-228600" lvl="0" marL="457200" algn="l">
              <a:lnSpc>
                <a:spcPct val="100000"/>
              </a:lnSpc>
              <a:spcBef>
                <a:spcPts val="0"/>
              </a:spcBef>
              <a:spcAft>
                <a:spcPts val="0"/>
              </a:spcAft>
              <a:buClr>
                <a:schemeClr val="dk1"/>
              </a:buClr>
              <a:buSzPts val="900"/>
              <a:buNone/>
              <a:defRPr b="0" sz="900"/>
            </a:lvl1pPr>
            <a:lvl2pPr indent="-342900" lvl="1" marL="914400" algn="l">
              <a:lnSpc>
                <a:spcPct val="100000"/>
              </a:lnSpc>
              <a:spcBef>
                <a:spcPts val="450"/>
              </a:spcBef>
              <a:spcAft>
                <a:spcPts val="0"/>
              </a:spcAft>
              <a:buClr>
                <a:schemeClr val="dk1"/>
              </a:buClr>
              <a:buSzPts val="1800"/>
              <a:buChar char="•"/>
              <a:defRPr/>
            </a:lvl2pPr>
            <a:lvl3pPr indent="-342900" lvl="2" marL="1371600" algn="l">
              <a:lnSpc>
                <a:spcPct val="100000"/>
              </a:lnSpc>
              <a:spcBef>
                <a:spcPts val="450"/>
              </a:spcBef>
              <a:spcAft>
                <a:spcPts val="0"/>
              </a:spcAft>
              <a:buClr>
                <a:schemeClr val="dk1"/>
              </a:buClr>
              <a:buSzPts val="1800"/>
              <a:buChar char="•"/>
              <a:defRPr/>
            </a:lvl3pPr>
            <a:lvl4pPr indent="-342900" lvl="3" marL="1828800" algn="l">
              <a:lnSpc>
                <a:spcPct val="100000"/>
              </a:lnSpc>
              <a:spcBef>
                <a:spcPts val="450"/>
              </a:spcBef>
              <a:spcAft>
                <a:spcPts val="0"/>
              </a:spcAft>
              <a:buClr>
                <a:schemeClr val="dk1"/>
              </a:buClr>
              <a:buSzPts val="1800"/>
              <a:buChar char="•"/>
              <a:defRPr/>
            </a:lvl4pPr>
            <a:lvl5pPr indent="-342900" lvl="4" marL="2286000" algn="l">
              <a:lnSpc>
                <a:spcPct val="100000"/>
              </a:lnSpc>
              <a:spcBef>
                <a:spcPts val="450"/>
              </a:spcBef>
              <a:spcAft>
                <a:spcPts val="0"/>
              </a:spcAft>
              <a:buClr>
                <a:schemeClr val="dk1"/>
              </a:buClr>
              <a:buSzPts val="1800"/>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669" name="Google Shape;669;p76"/>
          <p:cNvSpPr txBox="1"/>
          <p:nvPr>
            <p:ph idx="14" type="body"/>
          </p:nvPr>
        </p:nvSpPr>
        <p:spPr>
          <a:xfrm>
            <a:off x="6076923" y="3789547"/>
            <a:ext cx="1382366" cy="738188"/>
          </a:xfrm>
          <a:prstGeom prst="rect">
            <a:avLst/>
          </a:prstGeom>
          <a:solidFill>
            <a:schemeClr val="lt1"/>
          </a:solidFill>
          <a:ln>
            <a:noFill/>
          </a:ln>
        </p:spPr>
        <p:txBody>
          <a:bodyPr anchorCtr="0" anchor="t" bIns="0" lIns="108000" spcFirstLastPara="1" rIns="0" wrap="square" tIns="72000">
            <a:noAutofit/>
          </a:bodyPr>
          <a:lstStyle>
            <a:lvl1pPr indent="-228600" lvl="0" marL="457200" algn="l">
              <a:lnSpc>
                <a:spcPct val="100000"/>
              </a:lnSpc>
              <a:spcBef>
                <a:spcPts val="0"/>
              </a:spcBef>
              <a:spcAft>
                <a:spcPts val="0"/>
              </a:spcAft>
              <a:buClr>
                <a:schemeClr val="dk1"/>
              </a:buClr>
              <a:buSzPts val="900"/>
              <a:buNone/>
              <a:defRPr b="0" sz="900"/>
            </a:lvl1pPr>
            <a:lvl2pPr indent="-342900" lvl="1" marL="914400" algn="l">
              <a:lnSpc>
                <a:spcPct val="100000"/>
              </a:lnSpc>
              <a:spcBef>
                <a:spcPts val="450"/>
              </a:spcBef>
              <a:spcAft>
                <a:spcPts val="0"/>
              </a:spcAft>
              <a:buClr>
                <a:schemeClr val="dk1"/>
              </a:buClr>
              <a:buSzPts val="1800"/>
              <a:buChar char="•"/>
              <a:defRPr/>
            </a:lvl2pPr>
            <a:lvl3pPr indent="-342900" lvl="2" marL="1371600" algn="l">
              <a:lnSpc>
                <a:spcPct val="100000"/>
              </a:lnSpc>
              <a:spcBef>
                <a:spcPts val="450"/>
              </a:spcBef>
              <a:spcAft>
                <a:spcPts val="0"/>
              </a:spcAft>
              <a:buClr>
                <a:schemeClr val="dk1"/>
              </a:buClr>
              <a:buSzPts val="1800"/>
              <a:buChar char="•"/>
              <a:defRPr/>
            </a:lvl3pPr>
            <a:lvl4pPr indent="-342900" lvl="3" marL="1828800" algn="l">
              <a:lnSpc>
                <a:spcPct val="100000"/>
              </a:lnSpc>
              <a:spcBef>
                <a:spcPts val="450"/>
              </a:spcBef>
              <a:spcAft>
                <a:spcPts val="0"/>
              </a:spcAft>
              <a:buClr>
                <a:schemeClr val="dk1"/>
              </a:buClr>
              <a:buSzPts val="1800"/>
              <a:buChar char="•"/>
              <a:defRPr/>
            </a:lvl4pPr>
            <a:lvl5pPr indent="-342900" lvl="4" marL="2286000" algn="l">
              <a:lnSpc>
                <a:spcPct val="100000"/>
              </a:lnSpc>
              <a:spcBef>
                <a:spcPts val="450"/>
              </a:spcBef>
              <a:spcAft>
                <a:spcPts val="0"/>
              </a:spcAft>
              <a:buClr>
                <a:schemeClr val="dk1"/>
              </a:buClr>
              <a:buSzPts val="1800"/>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670" name="Google Shape;670;p76"/>
          <p:cNvSpPr txBox="1"/>
          <p:nvPr>
            <p:ph idx="15" type="body"/>
          </p:nvPr>
        </p:nvSpPr>
        <p:spPr>
          <a:xfrm>
            <a:off x="7536717" y="3789547"/>
            <a:ext cx="1382366" cy="738188"/>
          </a:xfrm>
          <a:prstGeom prst="rect">
            <a:avLst/>
          </a:prstGeom>
          <a:solidFill>
            <a:schemeClr val="lt1"/>
          </a:solidFill>
          <a:ln>
            <a:noFill/>
          </a:ln>
        </p:spPr>
        <p:txBody>
          <a:bodyPr anchorCtr="0" anchor="t" bIns="0" lIns="108000" spcFirstLastPara="1" rIns="0" wrap="square" tIns="72000">
            <a:noAutofit/>
          </a:bodyPr>
          <a:lstStyle>
            <a:lvl1pPr indent="-228600" lvl="0" marL="457200" algn="l">
              <a:lnSpc>
                <a:spcPct val="100000"/>
              </a:lnSpc>
              <a:spcBef>
                <a:spcPts val="0"/>
              </a:spcBef>
              <a:spcAft>
                <a:spcPts val="0"/>
              </a:spcAft>
              <a:buClr>
                <a:schemeClr val="dk1"/>
              </a:buClr>
              <a:buSzPts val="900"/>
              <a:buNone/>
              <a:defRPr b="0" sz="900"/>
            </a:lvl1pPr>
            <a:lvl2pPr indent="-342900" lvl="1" marL="914400" algn="l">
              <a:lnSpc>
                <a:spcPct val="100000"/>
              </a:lnSpc>
              <a:spcBef>
                <a:spcPts val="450"/>
              </a:spcBef>
              <a:spcAft>
                <a:spcPts val="0"/>
              </a:spcAft>
              <a:buClr>
                <a:schemeClr val="dk1"/>
              </a:buClr>
              <a:buSzPts val="1800"/>
              <a:buChar char="•"/>
              <a:defRPr/>
            </a:lvl2pPr>
            <a:lvl3pPr indent="-342900" lvl="2" marL="1371600" algn="l">
              <a:lnSpc>
                <a:spcPct val="100000"/>
              </a:lnSpc>
              <a:spcBef>
                <a:spcPts val="450"/>
              </a:spcBef>
              <a:spcAft>
                <a:spcPts val="0"/>
              </a:spcAft>
              <a:buClr>
                <a:schemeClr val="dk1"/>
              </a:buClr>
              <a:buSzPts val="1800"/>
              <a:buChar char="•"/>
              <a:defRPr/>
            </a:lvl3pPr>
            <a:lvl4pPr indent="-342900" lvl="3" marL="1828800" algn="l">
              <a:lnSpc>
                <a:spcPct val="100000"/>
              </a:lnSpc>
              <a:spcBef>
                <a:spcPts val="450"/>
              </a:spcBef>
              <a:spcAft>
                <a:spcPts val="0"/>
              </a:spcAft>
              <a:buClr>
                <a:schemeClr val="dk1"/>
              </a:buClr>
              <a:buSzPts val="1800"/>
              <a:buChar char="•"/>
              <a:defRPr/>
            </a:lvl4pPr>
            <a:lvl5pPr indent="-342900" lvl="4" marL="2286000" algn="l">
              <a:lnSpc>
                <a:spcPct val="100000"/>
              </a:lnSpc>
              <a:spcBef>
                <a:spcPts val="450"/>
              </a:spcBef>
              <a:spcAft>
                <a:spcPts val="0"/>
              </a:spcAft>
              <a:buClr>
                <a:schemeClr val="dk1"/>
              </a:buClr>
              <a:buSzPts val="1800"/>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eet the team - nine">
  <p:cSld name="Meet the team - nine">
    <p:spTree>
      <p:nvGrpSpPr>
        <p:cNvPr id="671" name="Shape 671"/>
        <p:cNvGrpSpPr/>
        <p:nvPr/>
      </p:nvGrpSpPr>
      <p:grpSpPr>
        <a:xfrm>
          <a:off x="0" y="0"/>
          <a:ext cx="0" cy="0"/>
          <a:chOff x="0" y="0"/>
          <a:chExt cx="0" cy="0"/>
        </a:xfrm>
      </p:grpSpPr>
      <p:sp>
        <p:nvSpPr>
          <p:cNvPr id="672" name="Google Shape;672;p77"/>
          <p:cNvSpPr/>
          <p:nvPr/>
        </p:nvSpPr>
        <p:spPr>
          <a:xfrm>
            <a:off x="4526281" y="0"/>
            <a:ext cx="4617721" cy="5143500"/>
          </a:xfrm>
          <a:prstGeom prst="rect">
            <a:avLst/>
          </a:prstGeom>
          <a:solidFill>
            <a:schemeClr val="lt2"/>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1013" u="none" cap="none" strike="noStrike">
              <a:solidFill>
                <a:srgbClr val="FFFFFF"/>
              </a:solidFill>
              <a:latin typeface="Montserrat"/>
              <a:ea typeface="Montserrat"/>
              <a:cs typeface="Montserrat"/>
              <a:sym typeface="Montserrat"/>
            </a:endParaRPr>
          </a:p>
        </p:txBody>
      </p:sp>
      <p:sp>
        <p:nvSpPr>
          <p:cNvPr id="673" name="Google Shape;673;p77"/>
          <p:cNvSpPr txBox="1"/>
          <p:nvPr>
            <p:ph type="title"/>
          </p:nvPr>
        </p:nvSpPr>
        <p:spPr>
          <a:xfrm>
            <a:off x="211793" y="174078"/>
            <a:ext cx="3705939" cy="994172"/>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4" name="Google Shape;674;p77"/>
          <p:cNvSpPr txBox="1"/>
          <p:nvPr>
            <p:ph idx="10" type="dt"/>
          </p:nvPr>
        </p:nvSpPr>
        <p:spPr>
          <a:xfrm>
            <a:off x="3660963" y="4731381"/>
            <a:ext cx="1647334" cy="341744"/>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5" name="Google Shape;675;p77"/>
          <p:cNvSpPr txBox="1"/>
          <p:nvPr>
            <p:ph idx="11" type="ftr"/>
          </p:nvPr>
        </p:nvSpPr>
        <p:spPr>
          <a:xfrm>
            <a:off x="211793" y="4731381"/>
            <a:ext cx="2653873" cy="341744"/>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6" name="Google Shape;676;p77"/>
          <p:cNvSpPr txBox="1"/>
          <p:nvPr>
            <p:ph idx="12" type="sldNum"/>
          </p:nvPr>
        </p:nvSpPr>
        <p:spPr>
          <a:xfrm>
            <a:off x="7588527" y="4731381"/>
            <a:ext cx="1348084" cy="341744"/>
          </a:xfrm>
          <a:prstGeom prst="rect">
            <a:avLst/>
          </a:prstGeom>
          <a:noFill/>
          <a:ln>
            <a:noFill/>
          </a:ln>
        </p:spPr>
        <p:txBody>
          <a:bodyPr anchorCtr="0" anchor="ctr" bIns="0" lIns="0" spcFirstLastPara="1" rIns="0" wrap="square" tIns="0">
            <a:noAutofit/>
          </a:bodyPr>
          <a:lstStyle>
            <a:lvl1pPr indent="0" lvl="0" marL="0" algn="r">
              <a:spcBef>
                <a:spcPts val="0"/>
              </a:spcBef>
              <a:buNone/>
              <a:defRPr>
                <a:solidFill>
                  <a:srgbClr val="000000"/>
                </a:solidFill>
              </a:defRPr>
            </a:lvl1pPr>
            <a:lvl2pPr indent="0" lvl="1" marL="0" algn="r">
              <a:spcBef>
                <a:spcPts val="0"/>
              </a:spcBef>
              <a:buNone/>
              <a:defRPr>
                <a:solidFill>
                  <a:srgbClr val="000000"/>
                </a:solidFill>
              </a:defRPr>
            </a:lvl2pPr>
            <a:lvl3pPr indent="0" lvl="2" marL="0" algn="r">
              <a:spcBef>
                <a:spcPts val="0"/>
              </a:spcBef>
              <a:buNone/>
              <a:defRPr>
                <a:solidFill>
                  <a:srgbClr val="000000"/>
                </a:solidFill>
              </a:defRPr>
            </a:lvl3pPr>
            <a:lvl4pPr indent="0" lvl="3" marL="0" algn="r">
              <a:spcBef>
                <a:spcPts val="0"/>
              </a:spcBef>
              <a:buNone/>
              <a:defRPr>
                <a:solidFill>
                  <a:srgbClr val="000000"/>
                </a:solidFill>
              </a:defRPr>
            </a:lvl4pPr>
            <a:lvl5pPr indent="0" lvl="4" marL="0" algn="r">
              <a:spcBef>
                <a:spcPts val="0"/>
              </a:spcBef>
              <a:buNone/>
              <a:defRPr>
                <a:solidFill>
                  <a:srgbClr val="000000"/>
                </a:solidFill>
              </a:defRPr>
            </a:lvl5pPr>
            <a:lvl6pPr indent="0" lvl="5" marL="0" algn="r">
              <a:spcBef>
                <a:spcPts val="0"/>
              </a:spcBef>
              <a:buNone/>
              <a:defRPr>
                <a:solidFill>
                  <a:srgbClr val="000000"/>
                </a:solidFill>
              </a:defRPr>
            </a:lvl6pPr>
            <a:lvl7pPr indent="0" lvl="6" marL="0" algn="r">
              <a:spcBef>
                <a:spcPts val="0"/>
              </a:spcBef>
              <a:buNone/>
              <a:defRPr>
                <a:solidFill>
                  <a:srgbClr val="000000"/>
                </a:solidFill>
              </a:defRPr>
            </a:lvl7pPr>
            <a:lvl8pPr indent="0" lvl="7" marL="0" algn="r">
              <a:spcBef>
                <a:spcPts val="0"/>
              </a:spcBef>
              <a:buNone/>
              <a:defRPr>
                <a:solidFill>
                  <a:srgbClr val="000000"/>
                </a:solidFill>
              </a:defRPr>
            </a:lvl8pPr>
            <a:lvl9pPr indent="0" lvl="8" marL="0" algn="r">
              <a:spcBef>
                <a:spcPts val="0"/>
              </a:spcBef>
              <a:buNone/>
              <a:defRPr>
                <a:solidFill>
                  <a:srgbClr val="000000"/>
                </a:solidFill>
              </a:defRPr>
            </a:lvl9pPr>
          </a:lstStyle>
          <a:p>
            <a:pPr indent="0" lvl="0" marL="0" rtl="0" algn="r">
              <a:spcBef>
                <a:spcPts val="0"/>
              </a:spcBef>
              <a:spcAft>
                <a:spcPts val="0"/>
              </a:spcAft>
              <a:buNone/>
            </a:pPr>
            <a:fld id="{00000000-1234-1234-1234-123412341234}" type="slidenum">
              <a:rPr lang="en-GB"/>
              <a:t>‹#›</a:t>
            </a:fld>
            <a:endParaRPr/>
          </a:p>
        </p:txBody>
      </p:sp>
      <p:sp>
        <p:nvSpPr>
          <p:cNvPr id="677" name="Google Shape;677;p77"/>
          <p:cNvSpPr/>
          <p:nvPr>
            <p:ph idx="2" type="pic"/>
          </p:nvPr>
        </p:nvSpPr>
        <p:spPr>
          <a:xfrm>
            <a:off x="4611307" y="212816"/>
            <a:ext cx="1381220" cy="106383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1pPr>
            <a:lvl2pPr lvl="1"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2pPr>
            <a:lvl3pPr lvl="2"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3pPr>
            <a:lvl4pPr lvl="3"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4pPr>
            <a:lvl5pPr lvl="4"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5pPr>
            <a:lvl6pPr lvl="5" marR="0" rtl="0" algn="l">
              <a:lnSpc>
                <a:spcPct val="90000"/>
              </a:lnSpc>
              <a:spcBef>
                <a:spcPts val="450"/>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678" name="Google Shape;678;p77"/>
          <p:cNvSpPr/>
          <p:nvPr>
            <p:ph idx="3" type="pic"/>
          </p:nvPr>
        </p:nvSpPr>
        <p:spPr>
          <a:xfrm>
            <a:off x="6078069" y="212816"/>
            <a:ext cx="1381220" cy="106383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1pPr>
            <a:lvl2pPr lvl="1"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2pPr>
            <a:lvl3pPr lvl="2"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3pPr>
            <a:lvl4pPr lvl="3"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4pPr>
            <a:lvl5pPr lvl="4"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5pPr>
            <a:lvl6pPr lvl="5" marR="0" rtl="0" algn="l">
              <a:lnSpc>
                <a:spcPct val="90000"/>
              </a:lnSpc>
              <a:spcBef>
                <a:spcPts val="450"/>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679" name="Google Shape;679;p77"/>
          <p:cNvSpPr/>
          <p:nvPr>
            <p:ph idx="4" type="pic"/>
          </p:nvPr>
        </p:nvSpPr>
        <p:spPr>
          <a:xfrm>
            <a:off x="7544830" y="212817"/>
            <a:ext cx="1381220" cy="1063295"/>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1pPr>
            <a:lvl2pPr lvl="1"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2pPr>
            <a:lvl3pPr lvl="2"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3pPr>
            <a:lvl4pPr lvl="3"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4pPr>
            <a:lvl5pPr lvl="4"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5pPr>
            <a:lvl6pPr lvl="5" marR="0" rtl="0" algn="l">
              <a:lnSpc>
                <a:spcPct val="90000"/>
              </a:lnSpc>
              <a:spcBef>
                <a:spcPts val="450"/>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680" name="Google Shape;680;p77"/>
          <p:cNvSpPr/>
          <p:nvPr>
            <p:ph idx="5" type="pic"/>
          </p:nvPr>
        </p:nvSpPr>
        <p:spPr>
          <a:xfrm>
            <a:off x="4611307" y="1678794"/>
            <a:ext cx="1381220" cy="1047046"/>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1pPr>
            <a:lvl2pPr lvl="1"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2pPr>
            <a:lvl3pPr lvl="2"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3pPr>
            <a:lvl4pPr lvl="3"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4pPr>
            <a:lvl5pPr lvl="4"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5pPr>
            <a:lvl6pPr lvl="5" marR="0" rtl="0" algn="l">
              <a:lnSpc>
                <a:spcPct val="90000"/>
              </a:lnSpc>
              <a:spcBef>
                <a:spcPts val="450"/>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681" name="Google Shape;681;p77"/>
          <p:cNvSpPr/>
          <p:nvPr>
            <p:ph idx="6" type="pic"/>
          </p:nvPr>
        </p:nvSpPr>
        <p:spPr>
          <a:xfrm>
            <a:off x="6078069" y="1678794"/>
            <a:ext cx="1381220" cy="1047046"/>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1pPr>
            <a:lvl2pPr lvl="1"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2pPr>
            <a:lvl3pPr lvl="2"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3pPr>
            <a:lvl4pPr lvl="3"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4pPr>
            <a:lvl5pPr lvl="4"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5pPr>
            <a:lvl6pPr lvl="5" marR="0" rtl="0" algn="l">
              <a:lnSpc>
                <a:spcPct val="90000"/>
              </a:lnSpc>
              <a:spcBef>
                <a:spcPts val="450"/>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682" name="Google Shape;682;p77"/>
          <p:cNvSpPr/>
          <p:nvPr>
            <p:ph idx="7" type="pic"/>
          </p:nvPr>
        </p:nvSpPr>
        <p:spPr>
          <a:xfrm>
            <a:off x="7544830" y="1678794"/>
            <a:ext cx="1381220" cy="1047046"/>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1pPr>
            <a:lvl2pPr lvl="1"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2pPr>
            <a:lvl3pPr lvl="2"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3pPr>
            <a:lvl4pPr lvl="3"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4pPr>
            <a:lvl5pPr lvl="4"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5pPr>
            <a:lvl6pPr lvl="5" marR="0" rtl="0" algn="l">
              <a:lnSpc>
                <a:spcPct val="90000"/>
              </a:lnSpc>
              <a:spcBef>
                <a:spcPts val="450"/>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683" name="Google Shape;683;p77"/>
          <p:cNvSpPr txBox="1"/>
          <p:nvPr>
            <p:ph idx="1" type="body"/>
          </p:nvPr>
        </p:nvSpPr>
        <p:spPr>
          <a:xfrm>
            <a:off x="4610161" y="1279976"/>
            <a:ext cx="1382366" cy="324000"/>
          </a:xfrm>
          <a:prstGeom prst="rect">
            <a:avLst/>
          </a:prstGeom>
          <a:solidFill>
            <a:schemeClr val="lt1"/>
          </a:solidFill>
          <a:ln>
            <a:noFill/>
          </a:ln>
        </p:spPr>
        <p:txBody>
          <a:bodyPr anchorCtr="0" anchor="t" bIns="0" lIns="108000" spcFirstLastPara="1" rIns="0" wrap="square" tIns="72000">
            <a:noAutofit/>
          </a:bodyPr>
          <a:lstStyle>
            <a:lvl1pPr indent="-228600" lvl="0" marL="457200" algn="l">
              <a:lnSpc>
                <a:spcPct val="100000"/>
              </a:lnSpc>
              <a:spcBef>
                <a:spcPts val="0"/>
              </a:spcBef>
              <a:spcAft>
                <a:spcPts val="0"/>
              </a:spcAft>
              <a:buClr>
                <a:schemeClr val="dk1"/>
              </a:buClr>
              <a:buSzPts val="600"/>
              <a:buNone/>
              <a:defRPr b="0" sz="600"/>
            </a:lvl1pPr>
            <a:lvl2pPr indent="-342900" lvl="1" marL="914400" algn="l">
              <a:lnSpc>
                <a:spcPct val="100000"/>
              </a:lnSpc>
              <a:spcBef>
                <a:spcPts val="450"/>
              </a:spcBef>
              <a:spcAft>
                <a:spcPts val="0"/>
              </a:spcAft>
              <a:buClr>
                <a:schemeClr val="dk1"/>
              </a:buClr>
              <a:buSzPts val="1800"/>
              <a:buChar char="•"/>
              <a:defRPr/>
            </a:lvl2pPr>
            <a:lvl3pPr indent="-342900" lvl="2" marL="1371600" algn="l">
              <a:lnSpc>
                <a:spcPct val="100000"/>
              </a:lnSpc>
              <a:spcBef>
                <a:spcPts val="450"/>
              </a:spcBef>
              <a:spcAft>
                <a:spcPts val="0"/>
              </a:spcAft>
              <a:buClr>
                <a:schemeClr val="dk1"/>
              </a:buClr>
              <a:buSzPts val="1800"/>
              <a:buChar char="•"/>
              <a:defRPr/>
            </a:lvl3pPr>
            <a:lvl4pPr indent="-342900" lvl="3" marL="1828800" algn="l">
              <a:lnSpc>
                <a:spcPct val="100000"/>
              </a:lnSpc>
              <a:spcBef>
                <a:spcPts val="450"/>
              </a:spcBef>
              <a:spcAft>
                <a:spcPts val="0"/>
              </a:spcAft>
              <a:buClr>
                <a:schemeClr val="dk1"/>
              </a:buClr>
              <a:buSzPts val="1800"/>
              <a:buChar char="•"/>
              <a:defRPr/>
            </a:lvl4pPr>
            <a:lvl5pPr indent="-342900" lvl="4" marL="2286000" algn="l">
              <a:lnSpc>
                <a:spcPct val="100000"/>
              </a:lnSpc>
              <a:spcBef>
                <a:spcPts val="450"/>
              </a:spcBef>
              <a:spcAft>
                <a:spcPts val="0"/>
              </a:spcAft>
              <a:buClr>
                <a:schemeClr val="dk1"/>
              </a:buClr>
              <a:buSzPts val="1800"/>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684" name="Google Shape;684;p77"/>
          <p:cNvSpPr txBox="1"/>
          <p:nvPr>
            <p:ph idx="8" type="body"/>
          </p:nvPr>
        </p:nvSpPr>
        <p:spPr>
          <a:xfrm>
            <a:off x="6076923" y="1279976"/>
            <a:ext cx="1382366" cy="324000"/>
          </a:xfrm>
          <a:prstGeom prst="rect">
            <a:avLst/>
          </a:prstGeom>
          <a:solidFill>
            <a:schemeClr val="lt1"/>
          </a:solidFill>
          <a:ln>
            <a:noFill/>
          </a:ln>
        </p:spPr>
        <p:txBody>
          <a:bodyPr anchorCtr="0" anchor="t" bIns="0" lIns="108000" spcFirstLastPara="1" rIns="0" wrap="square" tIns="72000">
            <a:noAutofit/>
          </a:bodyPr>
          <a:lstStyle>
            <a:lvl1pPr indent="-228600" lvl="0" marL="457200" algn="l">
              <a:lnSpc>
                <a:spcPct val="100000"/>
              </a:lnSpc>
              <a:spcBef>
                <a:spcPts val="0"/>
              </a:spcBef>
              <a:spcAft>
                <a:spcPts val="0"/>
              </a:spcAft>
              <a:buClr>
                <a:schemeClr val="dk1"/>
              </a:buClr>
              <a:buSzPts val="600"/>
              <a:buNone/>
              <a:defRPr b="0" sz="600"/>
            </a:lvl1pPr>
            <a:lvl2pPr indent="-342900" lvl="1" marL="914400" algn="l">
              <a:lnSpc>
                <a:spcPct val="100000"/>
              </a:lnSpc>
              <a:spcBef>
                <a:spcPts val="450"/>
              </a:spcBef>
              <a:spcAft>
                <a:spcPts val="0"/>
              </a:spcAft>
              <a:buClr>
                <a:schemeClr val="dk1"/>
              </a:buClr>
              <a:buSzPts val="1800"/>
              <a:buChar char="•"/>
              <a:defRPr/>
            </a:lvl2pPr>
            <a:lvl3pPr indent="-342900" lvl="2" marL="1371600" algn="l">
              <a:lnSpc>
                <a:spcPct val="100000"/>
              </a:lnSpc>
              <a:spcBef>
                <a:spcPts val="450"/>
              </a:spcBef>
              <a:spcAft>
                <a:spcPts val="0"/>
              </a:spcAft>
              <a:buClr>
                <a:schemeClr val="dk1"/>
              </a:buClr>
              <a:buSzPts val="1800"/>
              <a:buChar char="•"/>
              <a:defRPr/>
            </a:lvl3pPr>
            <a:lvl4pPr indent="-342900" lvl="3" marL="1828800" algn="l">
              <a:lnSpc>
                <a:spcPct val="100000"/>
              </a:lnSpc>
              <a:spcBef>
                <a:spcPts val="450"/>
              </a:spcBef>
              <a:spcAft>
                <a:spcPts val="0"/>
              </a:spcAft>
              <a:buClr>
                <a:schemeClr val="dk1"/>
              </a:buClr>
              <a:buSzPts val="1800"/>
              <a:buChar char="•"/>
              <a:defRPr/>
            </a:lvl4pPr>
            <a:lvl5pPr indent="-342900" lvl="4" marL="2286000" algn="l">
              <a:lnSpc>
                <a:spcPct val="100000"/>
              </a:lnSpc>
              <a:spcBef>
                <a:spcPts val="450"/>
              </a:spcBef>
              <a:spcAft>
                <a:spcPts val="0"/>
              </a:spcAft>
              <a:buClr>
                <a:schemeClr val="dk1"/>
              </a:buClr>
              <a:buSzPts val="1800"/>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685" name="Google Shape;685;p77"/>
          <p:cNvSpPr txBox="1"/>
          <p:nvPr>
            <p:ph idx="9" type="body"/>
          </p:nvPr>
        </p:nvSpPr>
        <p:spPr>
          <a:xfrm>
            <a:off x="7536717" y="1279976"/>
            <a:ext cx="1382366" cy="324000"/>
          </a:xfrm>
          <a:prstGeom prst="rect">
            <a:avLst/>
          </a:prstGeom>
          <a:solidFill>
            <a:schemeClr val="lt1"/>
          </a:solidFill>
          <a:ln>
            <a:noFill/>
          </a:ln>
        </p:spPr>
        <p:txBody>
          <a:bodyPr anchorCtr="0" anchor="t" bIns="0" lIns="108000" spcFirstLastPara="1" rIns="0" wrap="square" tIns="72000">
            <a:noAutofit/>
          </a:bodyPr>
          <a:lstStyle>
            <a:lvl1pPr indent="-228600" lvl="0" marL="457200" algn="l">
              <a:lnSpc>
                <a:spcPct val="100000"/>
              </a:lnSpc>
              <a:spcBef>
                <a:spcPts val="0"/>
              </a:spcBef>
              <a:spcAft>
                <a:spcPts val="0"/>
              </a:spcAft>
              <a:buClr>
                <a:schemeClr val="dk1"/>
              </a:buClr>
              <a:buSzPts val="600"/>
              <a:buNone/>
              <a:defRPr b="0" sz="600"/>
            </a:lvl1pPr>
            <a:lvl2pPr indent="-342900" lvl="1" marL="914400" algn="l">
              <a:lnSpc>
                <a:spcPct val="100000"/>
              </a:lnSpc>
              <a:spcBef>
                <a:spcPts val="450"/>
              </a:spcBef>
              <a:spcAft>
                <a:spcPts val="0"/>
              </a:spcAft>
              <a:buClr>
                <a:schemeClr val="dk1"/>
              </a:buClr>
              <a:buSzPts val="1800"/>
              <a:buChar char="•"/>
              <a:defRPr/>
            </a:lvl2pPr>
            <a:lvl3pPr indent="-342900" lvl="2" marL="1371600" algn="l">
              <a:lnSpc>
                <a:spcPct val="100000"/>
              </a:lnSpc>
              <a:spcBef>
                <a:spcPts val="450"/>
              </a:spcBef>
              <a:spcAft>
                <a:spcPts val="0"/>
              </a:spcAft>
              <a:buClr>
                <a:schemeClr val="dk1"/>
              </a:buClr>
              <a:buSzPts val="1800"/>
              <a:buChar char="•"/>
              <a:defRPr/>
            </a:lvl3pPr>
            <a:lvl4pPr indent="-342900" lvl="3" marL="1828800" algn="l">
              <a:lnSpc>
                <a:spcPct val="100000"/>
              </a:lnSpc>
              <a:spcBef>
                <a:spcPts val="450"/>
              </a:spcBef>
              <a:spcAft>
                <a:spcPts val="0"/>
              </a:spcAft>
              <a:buClr>
                <a:schemeClr val="dk1"/>
              </a:buClr>
              <a:buSzPts val="1800"/>
              <a:buChar char="•"/>
              <a:defRPr/>
            </a:lvl4pPr>
            <a:lvl5pPr indent="-342900" lvl="4" marL="2286000" algn="l">
              <a:lnSpc>
                <a:spcPct val="100000"/>
              </a:lnSpc>
              <a:spcBef>
                <a:spcPts val="450"/>
              </a:spcBef>
              <a:spcAft>
                <a:spcPts val="0"/>
              </a:spcAft>
              <a:buClr>
                <a:schemeClr val="dk1"/>
              </a:buClr>
              <a:buSzPts val="1800"/>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686" name="Google Shape;686;p77"/>
          <p:cNvSpPr txBox="1"/>
          <p:nvPr>
            <p:ph idx="13" type="body"/>
          </p:nvPr>
        </p:nvSpPr>
        <p:spPr>
          <a:xfrm>
            <a:off x="4610161" y="2725838"/>
            <a:ext cx="1382366" cy="324000"/>
          </a:xfrm>
          <a:prstGeom prst="rect">
            <a:avLst/>
          </a:prstGeom>
          <a:solidFill>
            <a:schemeClr val="lt1"/>
          </a:solidFill>
          <a:ln>
            <a:noFill/>
          </a:ln>
        </p:spPr>
        <p:txBody>
          <a:bodyPr anchorCtr="0" anchor="t" bIns="0" lIns="108000" spcFirstLastPara="1" rIns="0" wrap="square" tIns="72000">
            <a:noAutofit/>
          </a:bodyPr>
          <a:lstStyle>
            <a:lvl1pPr indent="-228600" lvl="0" marL="457200" algn="l">
              <a:lnSpc>
                <a:spcPct val="100000"/>
              </a:lnSpc>
              <a:spcBef>
                <a:spcPts val="0"/>
              </a:spcBef>
              <a:spcAft>
                <a:spcPts val="0"/>
              </a:spcAft>
              <a:buClr>
                <a:schemeClr val="dk1"/>
              </a:buClr>
              <a:buSzPts val="600"/>
              <a:buNone/>
              <a:defRPr b="0" sz="600"/>
            </a:lvl1pPr>
            <a:lvl2pPr indent="-342900" lvl="1" marL="914400" algn="l">
              <a:lnSpc>
                <a:spcPct val="100000"/>
              </a:lnSpc>
              <a:spcBef>
                <a:spcPts val="450"/>
              </a:spcBef>
              <a:spcAft>
                <a:spcPts val="0"/>
              </a:spcAft>
              <a:buClr>
                <a:schemeClr val="dk1"/>
              </a:buClr>
              <a:buSzPts val="1800"/>
              <a:buChar char="•"/>
              <a:defRPr/>
            </a:lvl2pPr>
            <a:lvl3pPr indent="-342900" lvl="2" marL="1371600" algn="l">
              <a:lnSpc>
                <a:spcPct val="100000"/>
              </a:lnSpc>
              <a:spcBef>
                <a:spcPts val="450"/>
              </a:spcBef>
              <a:spcAft>
                <a:spcPts val="0"/>
              </a:spcAft>
              <a:buClr>
                <a:schemeClr val="dk1"/>
              </a:buClr>
              <a:buSzPts val="1800"/>
              <a:buChar char="•"/>
              <a:defRPr/>
            </a:lvl3pPr>
            <a:lvl4pPr indent="-342900" lvl="3" marL="1828800" algn="l">
              <a:lnSpc>
                <a:spcPct val="100000"/>
              </a:lnSpc>
              <a:spcBef>
                <a:spcPts val="450"/>
              </a:spcBef>
              <a:spcAft>
                <a:spcPts val="0"/>
              </a:spcAft>
              <a:buClr>
                <a:schemeClr val="dk1"/>
              </a:buClr>
              <a:buSzPts val="1800"/>
              <a:buChar char="•"/>
              <a:defRPr/>
            </a:lvl4pPr>
            <a:lvl5pPr indent="-342900" lvl="4" marL="2286000" algn="l">
              <a:lnSpc>
                <a:spcPct val="100000"/>
              </a:lnSpc>
              <a:spcBef>
                <a:spcPts val="450"/>
              </a:spcBef>
              <a:spcAft>
                <a:spcPts val="0"/>
              </a:spcAft>
              <a:buClr>
                <a:schemeClr val="dk1"/>
              </a:buClr>
              <a:buSzPts val="1800"/>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687" name="Google Shape;687;p77"/>
          <p:cNvSpPr txBox="1"/>
          <p:nvPr>
            <p:ph idx="14" type="body"/>
          </p:nvPr>
        </p:nvSpPr>
        <p:spPr>
          <a:xfrm>
            <a:off x="6076923" y="2725726"/>
            <a:ext cx="1382366" cy="324000"/>
          </a:xfrm>
          <a:prstGeom prst="rect">
            <a:avLst/>
          </a:prstGeom>
          <a:solidFill>
            <a:schemeClr val="lt1"/>
          </a:solidFill>
          <a:ln>
            <a:noFill/>
          </a:ln>
        </p:spPr>
        <p:txBody>
          <a:bodyPr anchorCtr="0" anchor="t" bIns="0" lIns="108000" spcFirstLastPara="1" rIns="0" wrap="square" tIns="72000">
            <a:noAutofit/>
          </a:bodyPr>
          <a:lstStyle>
            <a:lvl1pPr indent="-228600" lvl="0" marL="457200" algn="l">
              <a:lnSpc>
                <a:spcPct val="100000"/>
              </a:lnSpc>
              <a:spcBef>
                <a:spcPts val="0"/>
              </a:spcBef>
              <a:spcAft>
                <a:spcPts val="0"/>
              </a:spcAft>
              <a:buClr>
                <a:schemeClr val="dk1"/>
              </a:buClr>
              <a:buSzPts val="600"/>
              <a:buNone/>
              <a:defRPr b="0" sz="600"/>
            </a:lvl1pPr>
            <a:lvl2pPr indent="-342900" lvl="1" marL="914400" algn="l">
              <a:lnSpc>
                <a:spcPct val="100000"/>
              </a:lnSpc>
              <a:spcBef>
                <a:spcPts val="450"/>
              </a:spcBef>
              <a:spcAft>
                <a:spcPts val="0"/>
              </a:spcAft>
              <a:buClr>
                <a:schemeClr val="dk1"/>
              </a:buClr>
              <a:buSzPts val="1800"/>
              <a:buChar char="•"/>
              <a:defRPr/>
            </a:lvl2pPr>
            <a:lvl3pPr indent="-342900" lvl="2" marL="1371600" algn="l">
              <a:lnSpc>
                <a:spcPct val="100000"/>
              </a:lnSpc>
              <a:spcBef>
                <a:spcPts val="450"/>
              </a:spcBef>
              <a:spcAft>
                <a:spcPts val="0"/>
              </a:spcAft>
              <a:buClr>
                <a:schemeClr val="dk1"/>
              </a:buClr>
              <a:buSzPts val="1800"/>
              <a:buChar char="•"/>
              <a:defRPr/>
            </a:lvl3pPr>
            <a:lvl4pPr indent="-342900" lvl="3" marL="1828800" algn="l">
              <a:lnSpc>
                <a:spcPct val="100000"/>
              </a:lnSpc>
              <a:spcBef>
                <a:spcPts val="450"/>
              </a:spcBef>
              <a:spcAft>
                <a:spcPts val="0"/>
              </a:spcAft>
              <a:buClr>
                <a:schemeClr val="dk1"/>
              </a:buClr>
              <a:buSzPts val="1800"/>
              <a:buChar char="•"/>
              <a:defRPr/>
            </a:lvl4pPr>
            <a:lvl5pPr indent="-342900" lvl="4" marL="2286000" algn="l">
              <a:lnSpc>
                <a:spcPct val="100000"/>
              </a:lnSpc>
              <a:spcBef>
                <a:spcPts val="450"/>
              </a:spcBef>
              <a:spcAft>
                <a:spcPts val="0"/>
              </a:spcAft>
              <a:buClr>
                <a:schemeClr val="dk1"/>
              </a:buClr>
              <a:buSzPts val="1800"/>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688" name="Google Shape;688;p77"/>
          <p:cNvSpPr txBox="1"/>
          <p:nvPr>
            <p:ph idx="15" type="body"/>
          </p:nvPr>
        </p:nvSpPr>
        <p:spPr>
          <a:xfrm>
            <a:off x="7536717" y="2725726"/>
            <a:ext cx="1382366" cy="324000"/>
          </a:xfrm>
          <a:prstGeom prst="rect">
            <a:avLst/>
          </a:prstGeom>
          <a:solidFill>
            <a:schemeClr val="lt1"/>
          </a:solidFill>
          <a:ln>
            <a:noFill/>
          </a:ln>
        </p:spPr>
        <p:txBody>
          <a:bodyPr anchorCtr="0" anchor="t" bIns="0" lIns="108000" spcFirstLastPara="1" rIns="0" wrap="square" tIns="72000">
            <a:noAutofit/>
          </a:bodyPr>
          <a:lstStyle>
            <a:lvl1pPr indent="-228600" lvl="0" marL="457200" algn="l">
              <a:lnSpc>
                <a:spcPct val="100000"/>
              </a:lnSpc>
              <a:spcBef>
                <a:spcPts val="0"/>
              </a:spcBef>
              <a:spcAft>
                <a:spcPts val="0"/>
              </a:spcAft>
              <a:buClr>
                <a:schemeClr val="dk1"/>
              </a:buClr>
              <a:buSzPts val="600"/>
              <a:buNone/>
              <a:defRPr b="0" sz="600"/>
            </a:lvl1pPr>
            <a:lvl2pPr indent="-342900" lvl="1" marL="914400" algn="l">
              <a:lnSpc>
                <a:spcPct val="100000"/>
              </a:lnSpc>
              <a:spcBef>
                <a:spcPts val="450"/>
              </a:spcBef>
              <a:spcAft>
                <a:spcPts val="0"/>
              </a:spcAft>
              <a:buClr>
                <a:schemeClr val="dk1"/>
              </a:buClr>
              <a:buSzPts val="1800"/>
              <a:buChar char="•"/>
              <a:defRPr/>
            </a:lvl2pPr>
            <a:lvl3pPr indent="-342900" lvl="2" marL="1371600" algn="l">
              <a:lnSpc>
                <a:spcPct val="100000"/>
              </a:lnSpc>
              <a:spcBef>
                <a:spcPts val="450"/>
              </a:spcBef>
              <a:spcAft>
                <a:spcPts val="0"/>
              </a:spcAft>
              <a:buClr>
                <a:schemeClr val="dk1"/>
              </a:buClr>
              <a:buSzPts val="1800"/>
              <a:buChar char="•"/>
              <a:defRPr/>
            </a:lvl3pPr>
            <a:lvl4pPr indent="-342900" lvl="3" marL="1828800" algn="l">
              <a:lnSpc>
                <a:spcPct val="100000"/>
              </a:lnSpc>
              <a:spcBef>
                <a:spcPts val="450"/>
              </a:spcBef>
              <a:spcAft>
                <a:spcPts val="0"/>
              </a:spcAft>
              <a:buClr>
                <a:schemeClr val="dk1"/>
              </a:buClr>
              <a:buSzPts val="1800"/>
              <a:buChar char="•"/>
              <a:defRPr/>
            </a:lvl4pPr>
            <a:lvl5pPr indent="-342900" lvl="4" marL="2286000" algn="l">
              <a:lnSpc>
                <a:spcPct val="100000"/>
              </a:lnSpc>
              <a:spcBef>
                <a:spcPts val="450"/>
              </a:spcBef>
              <a:spcAft>
                <a:spcPts val="0"/>
              </a:spcAft>
              <a:buClr>
                <a:schemeClr val="dk1"/>
              </a:buClr>
              <a:buSzPts val="1800"/>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689" name="Google Shape;689;p77"/>
          <p:cNvSpPr/>
          <p:nvPr>
            <p:ph idx="16" type="pic"/>
          </p:nvPr>
        </p:nvSpPr>
        <p:spPr>
          <a:xfrm>
            <a:off x="4611307" y="3128522"/>
            <a:ext cx="1381220" cy="1047046"/>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1pPr>
            <a:lvl2pPr lvl="1"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2pPr>
            <a:lvl3pPr lvl="2"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3pPr>
            <a:lvl4pPr lvl="3"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4pPr>
            <a:lvl5pPr lvl="4"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5pPr>
            <a:lvl6pPr lvl="5" marR="0" rtl="0" algn="l">
              <a:lnSpc>
                <a:spcPct val="90000"/>
              </a:lnSpc>
              <a:spcBef>
                <a:spcPts val="450"/>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690" name="Google Shape;690;p77"/>
          <p:cNvSpPr/>
          <p:nvPr>
            <p:ph idx="17" type="pic"/>
          </p:nvPr>
        </p:nvSpPr>
        <p:spPr>
          <a:xfrm>
            <a:off x="6078069" y="3128520"/>
            <a:ext cx="1381220" cy="1047046"/>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1pPr>
            <a:lvl2pPr lvl="1"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2pPr>
            <a:lvl3pPr lvl="2"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3pPr>
            <a:lvl4pPr lvl="3"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4pPr>
            <a:lvl5pPr lvl="4"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5pPr>
            <a:lvl6pPr lvl="5" marR="0" rtl="0" algn="l">
              <a:lnSpc>
                <a:spcPct val="90000"/>
              </a:lnSpc>
              <a:spcBef>
                <a:spcPts val="450"/>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691" name="Google Shape;691;p77"/>
          <p:cNvSpPr/>
          <p:nvPr>
            <p:ph idx="18" type="pic"/>
          </p:nvPr>
        </p:nvSpPr>
        <p:spPr>
          <a:xfrm>
            <a:off x="7544830" y="3128520"/>
            <a:ext cx="1381220" cy="1047046"/>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1pPr>
            <a:lvl2pPr lvl="1"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2pPr>
            <a:lvl3pPr lvl="2"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3pPr>
            <a:lvl4pPr lvl="3"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4pPr>
            <a:lvl5pPr lvl="4"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5pPr>
            <a:lvl6pPr lvl="5" marR="0" rtl="0" algn="l">
              <a:lnSpc>
                <a:spcPct val="90000"/>
              </a:lnSpc>
              <a:spcBef>
                <a:spcPts val="450"/>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692" name="Google Shape;692;p77"/>
          <p:cNvSpPr txBox="1"/>
          <p:nvPr>
            <p:ph idx="19" type="body"/>
          </p:nvPr>
        </p:nvSpPr>
        <p:spPr>
          <a:xfrm>
            <a:off x="4610161" y="4176097"/>
            <a:ext cx="1382366" cy="324000"/>
          </a:xfrm>
          <a:prstGeom prst="rect">
            <a:avLst/>
          </a:prstGeom>
          <a:solidFill>
            <a:schemeClr val="lt1"/>
          </a:solidFill>
          <a:ln>
            <a:noFill/>
          </a:ln>
        </p:spPr>
        <p:txBody>
          <a:bodyPr anchorCtr="0" anchor="t" bIns="0" lIns="108000" spcFirstLastPara="1" rIns="0" wrap="square" tIns="72000">
            <a:noAutofit/>
          </a:bodyPr>
          <a:lstStyle>
            <a:lvl1pPr indent="-228600" lvl="0" marL="457200" algn="l">
              <a:lnSpc>
                <a:spcPct val="100000"/>
              </a:lnSpc>
              <a:spcBef>
                <a:spcPts val="0"/>
              </a:spcBef>
              <a:spcAft>
                <a:spcPts val="0"/>
              </a:spcAft>
              <a:buClr>
                <a:schemeClr val="dk1"/>
              </a:buClr>
              <a:buSzPts val="600"/>
              <a:buNone/>
              <a:defRPr b="0" sz="600"/>
            </a:lvl1pPr>
            <a:lvl2pPr indent="-342900" lvl="1" marL="914400" algn="l">
              <a:lnSpc>
                <a:spcPct val="100000"/>
              </a:lnSpc>
              <a:spcBef>
                <a:spcPts val="450"/>
              </a:spcBef>
              <a:spcAft>
                <a:spcPts val="0"/>
              </a:spcAft>
              <a:buClr>
                <a:schemeClr val="dk1"/>
              </a:buClr>
              <a:buSzPts val="1800"/>
              <a:buChar char="•"/>
              <a:defRPr/>
            </a:lvl2pPr>
            <a:lvl3pPr indent="-342900" lvl="2" marL="1371600" algn="l">
              <a:lnSpc>
                <a:spcPct val="100000"/>
              </a:lnSpc>
              <a:spcBef>
                <a:spcPts val="450"/>
              </a:spcBef>
              <a:spcAft>
                <a:spcPts val="0"/>
              </a:spcAft>
              <a:buClr>
                <a:schemeClr val="dk1"/>
              </a:buClr>
              <a:buSzPts val="1800"/>
              <a:buChar char="•"/>
              <a:defRPr/>
            </a:lvl3pPr>
            <a:lvl4pPr indent="-342900" lvl="3" marL="1828800" algn="l">
              <a:lnSpc>
                <a:spcPct val="100000"/>
              </a:lnSpc>
              <a:spcBef>
                <a:spcPts val="450"/>
              </a:spcBef>
              <a:spcAft>
                <a:spcPts val="0"/>
              </a:spcAft>
              <a:buClr>
                <a:schemeClr val="dk1"/>
              </a:buClr>
              <a:buSzPts val="1800"/>
              <a:buChar char="•"/>
              <a:defRPr/>
            </a:lvl4pPr>
            <a:lvl5pPr indent="-342900" lvl="4" marL="2286000" algn="l">
              <a:lnSpc>
                <a:spcPct val="100000"/>
              </a:lnSpc>
              <a:spcBef>
                <a:spcPts val="450"/>
              </a:spcBef>
              <a:spcAft>
                <a:spcPts val="0"/>
              </a:spcAft>
              <a:buClr>
                <a:schemeClr val="dk1"/>
              </a:buClr>
              <a:buSzPts val="1800"/>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693" name="Google Shape;693;p77"/>
          <p:cNvSpPr txBox="1"/>
          <p:nvPr>
            <p:ph idx="20" type="body"/>
          </p:nvPr>
        </p:nvSpPr>
        <p:spPr>
          <a:xfrm>
            <a:off x="6076923" y="4175984"/>
            <a:ext cx="1382366" cy="324000"/>
          </a:xfrm>
          <a:prstGeom prst="rect">
            <a:avLst/>
          </a:prstGeom>
          <a:solidFill>
            <a:schemeClr val="lt1"/>
          </a:solidFill>
          <a:ln>
            <a:noFill/>
          </a:ln>
        </p:spPr>
        <p:txBody>
          <a:bodyPr anchorCtr="0" anchor="t" bIns="0" lIns="108000" spcFirstLastPara="1" rIns="0" wrap="square" tIns="72000">
            <a:noAutofit/>
          </a:bodyPr>
          <a:lstStyle>
            <a:lvl1pPr indent="-228600" lvl="0" marL="457200" algn="l">
              <a:lnSpc>
                <a:spcPct val="100000"/>
              </a:lnSpc>
              <a:spcBef>
                <a:spcPts val="0"/>
              </a:spcBef>
              <a:spcAft>
                <a:spcPts val="0"/>
              </a:spcAft>
              <a:buClr>
                <a:schemeClr val="dk1"/>
              </a:buClr>
              <a:buSzPts val="600"/>
              <a:buNone/>
              <a:defRPr b="0" sz="600"/>
            </a:lvl1pPr>
            <a:lvl2pPr indent="-342900" lvl="1" marL="914400" algn="l">
              <a:lnSpc>
                <a:spcPct val="100000"/>
              </a:lnSpc>
              <a:spcBef>
                <a:spcPts val="450"/>
              </a:spcBef>
              <a:spcAft>
                <a:spcPts val="0"/>
              </a:spcAft>
              <a:buClr>
                <a:schemeClr val="dk1"/>
              </a:buClr>
              <a:buSzPts val="1800"/>
              <a:buChar char="•"/>
              <a:defRPr/>
            </a:lvl2pPr>
            <a:lvl3pPr indent="-342900" lvl="2" marL="1371600" algn="l">
              <a:lnSpc>
                <a:spcPct val="100000"/>
              </a:lnSpc>
              <a:spcBef>
                <a:spcPts val="450"/>
              </a:spcBef>
              <a:spcAft>
                <a:spcPts val="0"/>
              </a:spcAft>
              <a:buClr>
                <a:schemeClr val="dk1"/>
              </a:buClr>
              <a:buSzPts val="1800"/>
              <a:buChar char="•"/>
              <a:defRPr/>
            </a:lvl3pPr>
            <a:lvl4pPr indent="-342900" lvl="3" marL="1828800" algn="l">
              <a:lnSpc>
                <a:spcPct val="100000"/>
              </a:lnSpc>
              <a:spcBef>
                <a:spcPts val="450"/>
              </a:spcBef>
              <a:spcAft>
                <a:spcPts val="0"/>
              </a:spcAft>
              <a:buClr>
                <a:schemeClr val="dk1"/>
              </a:buClr>
              <a:buSzPts val="1800"/>
              <a:buChar char="•"/>
              <a:defRPr/>
            </a:lvl4pPr>
            <a:lvl5pPr indent="-342900" lvl="4" marL="2286000" algn="l">
              <a:lnSpc>
                <a:spcPct val="100000"/>
              </a:lnSpc>
              <a:spcBef>
                <a:spcPts val="450"/>
              </a:spcBef>
              <a:spcAft>
                <a:spcPts val="0"/>
              </a:spcAft>
              <a:buClr>
                <a:schemeClr val="dk1"/>
              </a:buClr>
              <a:buSzPts val="1800"/>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694" name="Google Shape;694;p77"/>
          <p:cNvSpPr txBox="1"/>
          <p:nvPr>
            <p:ph idx="21" type="body"/>
          </p:nvPr>
        </p:nvSpPr>
        <p:spPr>
          <a:xfrm>
            <a:off x="7536717" y="4175984"/>
            <a:ext cx="1382366" cy="324000"/>
          </a:xfrm>
          <a:prstGeom prst="rect">
            <a:avLst/>
          </a:prstGeom>
          <a:solidFill>
            <a:schemeClr val="lt1"/>
          </a:solidFill>
          <a:ln>
            <a:noFill/>
          </a:ln>
        </p:spPr>
        <p:txBody>
          <a:bodyPr anchorCtr="0" anchor="t" bIns="0" lIns="108000" spcFirstLastPara="1" rIns="0" wrap="square" tIns="72000">
            <a:noAutofit/>
          </a:bodyPr>
          <a:lstStyle>
            <a:lvl1pPr indent="-228600" lvl="0" marL="457200" algn="l">
              <a:lnSpc>
                <a:spcPct val="100000"/>
              </a:lnSpc>
              <a:spcBef>
                <a:spcPts val="0"/>
              </a:spcBef>
              <a:spcAft>
                <a:spcPts val="0"/>
              </a:spcAft>
              <a:buClr>
                <a:schemeClr val="dk1"/>
              </a:buClr>
              <a:buSzPts val="600"/>
              <a:buNone/>
              <a:defRPr b="0" sz="600"/>
            </a:lvl1pPr>
            <a:lvl2pPr indent="-342900" lvl="1" marL="914400" algn="l">
              <a:lnSpc>
                <a:spcPct val="100000"/>
              </a:lnSpc>
              <a:spcBef>
                <a:spcPts val="450"/>
              </a:spcBef>
              <a:spcAft>
                <a:spcPts val="0"/>
              </a:spcAft>
              <a:buClr>
                <a:schemeClr val="dk1"/>
              </a:buClr>
              <a:buSzPts val="1800"/>
              <a:buChar char="•"/>
              <a:defRPr/>
            </a:lvl2pPr>
            <a:lvl3pPr indent="-342900" lvl="2" marL="1371600" algn="l">
              <a:lnSpc>
                <a:spcPct val="100000"/>
              </a:lnSpc>
              <a:spcBef>
                <a:spcPts val="450"/>
              </a:spcBef>
              <a:spcAft>
                <a:spcPts val="0"/>
              </a:spcAft>
              <a:buClr>
                <a:schemeClr val="dk1"/>
              </a:buClr>
              <a:buSzPts val="1800"/>
              <a:buChar char="•"/>
              <a:defRPr/>
            </a:lvl3pPr>
            <a:lvl4pPr indent="-342900" lvl="3" marL="1828800" algn="l">
              <a:lnSpc>
                <a:spcPct val="100000"/>
              </a:lnSpc>
              <a:spcBef>
                <a:spcPts val="450"/>
              </a:spcBef>
              <a:spcAft>
                <a:spcPts val="0"/>
              </a:spcAft>
              <a:buClr>
                <a:schemeClr val="dk1"/>
              </a:buClr>
              <a:buSzPts val="1800"/>
              <a:buChar char="•"/>
              <a:defRPr/>
            </a:lvl4pPr>
            <a:lvl5pPr indent="-342900" lvl="4" marL="2286000" algn="l">
              <a:lnSpc>
                <a:spcPct val="100000"/>
              </a:lnSpc>
              <a:spcBef>
                <a:spcPts val="450"/>
              </a:spcBef>
              <a:spcAft>
                <a:spcPts val="0"/>
              </a:spcAft>
              <a:buClr>
                <a:schemeClr val="dk1"/>
              </a:buClr>
              <a:buSzPts val="1800"/>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eet the team - twelve">
  <p:cSld name="Meet the team - twelve">
    <p:spTree>
      <p:nvGrpSpPr>
        <p:cNvPr id="695" name="Shape 695"/>
        <p:cNvGrpSpPr/>
        <p:nvPr/>
      </p:nvGrpSpPr>
      <p:grpSpPr>
        <a:xfrm>
          <a:off x="0" y="0"/>
          <a:ext cx="0" cy="0"/>
          <a:chOff x="0" y="0"/>
          <a:chExt cx="0" cy="0"/>
        </a:xfrm>
      </p:grpSpPr>
      <p:sp>
        <p:nvSpPr>
          <p:cNvPr id="696" name="Google Shape;696;p78"/>
          <p:cNvSpPr/>
          <p:nvPr/>
        </p:nvSpPr>
        <p:spPr>
          <a:xfrm>
            <a:off x="1146" y="0"/>
            <a:ext cx="9142856" cy="5143500"/>
          </a:xfrm>
          <a:prstGeom prst="rect">
            <a:avLst/>
          </a:prstGeom>
          <a:solidFill>
            <a:schemeClr val="lt2"/>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1013" u="none" cap="none" strike="noStrike">
              <a:solidFill>
                <a:srgbClr val="FFFFFF"/>
              </a:solidFill>
              <a:latin typeface="Montserrat"/>
              <a:ea typeface="Montserrat"/>
              <a:cs typeface="Montserrat"/>
              <a:sym typeface="Montserrat"/>
            </a:endParaRPr>
          </a:p>
        </p:txBody>
      </p:sp>
      <p:sp>
        <p:nvSpPr>
          <p:cNvPr id="697" name="Google Shape;697;p78"/>
          <p:cNvSpPr txBox="1"/>
          <p:nvPr>
            <p:ph type="title"/>
          </p:nvPr>
        </p:nvSpPr>
        <p:spPr>
          <a:xfrm>
            <a:off x="211792" y="174078"/>
            <a:ext cx="4721156" cy="994172"/>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1"/>
              </a:buClr>
              <a:buSzPts val="4200"/>
              <a:buFont typeface="Montserrat Light"/>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98" name="Google Shape;698;p78"/>
          <p:cNvSpPr txBox="1"/>
          <p:nvPr>
            <p:ph idx="10" type="dt"/>
          </p:nvPr>
        </p:nvSpPr>
        <p:spPr>
          <a:xfrm>
            <a:off x="3660963" y="4731381"/>
            <a:ext cx="1647334" cy="341744"/>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 name="Google Shape;699;p78"/>
          <p:cNvSpPr txBox="1"/>
          <p:nvPr>
            <p:ph idx="11" type="ftr"/>
          </p:nvPr>
        </p:nvSpPr>
        <p:spPr>
          <a:xfrm>
            <a:off x="211793" y="4731381"/>
            <a:ext cx="2653873" cy="341744"/>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0" name="Google Shape;700;p78"/>
          <p:cNvSpPr txBox="1"/>
          <p:nvPr>
            <p:ph idx="12" type="sldNum"/>
          </p:nvPr>
        </p:nvSpPr>
        <p:spPr>
          <a:xfrm>
            <a:off x="7588527" y="4731381"/>
            <a:ext cx="1348084" cy="341744"/>
          </a:xfrm>
          <a:prstGeom prst="rect">
            <a:avLst/>
          </a:prstGeom>
          <a:noFill/>
          <a:ln>
            <a:noFill/>
          </a:ln>
        </p:spPr>
        <p:txBody>
          <a:bodyPr anchorCtr="0" anchor="ctr" bIns="0" lIns="0" spcFirstLastPara="1" rIns="0" wrap="square" tIns="0">
            <a:noAutofit/>
          </a:bodyPr>
          <a:lstStyle>
            <a:lvl1pPr indent="0" lvl="0" marL="0" algn="r">
              <a:spcBef>
                <a:spcPts val="0"/>
              </a:spcBef>
              <a:buNone/>
              <a:defRPr>
                <a:solidFill>
                  <a:srgbClr val="000000"/>
                </a:solidFill>
              </a:defRPr>
            </a:lvl1pPr>
            <a:lvl2pPr indent="0" lvl="1" marL="0" algn="r">
              <a:spcBef>
                <a:spcPts val="0"/>
              </a:spcBef>
              <a:buNone/>
              <a:defRPr>
                <a:solidFill>
                  <a:srgbClr val="000000"/>
                </a:solidFill>
              </a:defRPr>
            </a:lvl2pPr>
            <a:lvl3pPr indent="0" lvl="2" marL="0" algn="r">
              <a:spcBef>
                <a:spcPts val="0"/>
              </a:spcBef>
              <a:buNone/>
              <a:defRPr>
                <a:solidFill>
                  <a:srgbClr val="000000"/>
                </a:solidFill>
              </a:defRPr>
            </a:lvl3pPr>
            <a:lvl4pPr indent="0" lvl="3" marL="0" algn="r">
              <a:spcBef>
                <a:spcPts val="0"/>
              </a:spcBef>
              <a:buNone/>
              <a:defRPr>
                <a:solidFill>
                  <a:srgbClr val="000000"/>
                </a:solidFill>
              </a:defRPr>
            </a:lvl4pPr>
            <a:lvl5pPr indent="0" lvl="4" marL="0" algn="r">
              <a:spcBef>
                <a:spcPts val="0"/>
              </a:spcBef>
              <a:buNone/>
              <a:defRPr>
                <a:solidFill>
                  <a:srgbClr val="000000"/>
                </a:solidFill>
              </a:defRPr>
            </a:lvl5pPr>
            <a:lvl6pPr indent="0" lvl="5" marL="0" algn="r">
              <a:spcBef>
                <a:spcPts val="0"/>
              </a:spcBef>
              <a:buNone/>
              <a:defRPr>
                <a:solidFill>
                  <a:srgbClr val="000000"/>
                </a:solidFill>
              </a:defRPr>
            </a:lvl6pPr>
            <a:lvl7pPr indent="0" lvl="6" marL="0" algn="r">
              <a:spcBef>
                <a:spcPts val="0"/>
              </a:spcBef>
              <a:buNone/>
              <a:defRPr>
                <a:solidFill>
                  <a:srgbClr val="000000"/>
                </a:solidFill>
              </a:defRPr>
            </a:lvl7pPr>
            <a:lvl8pPr indent="0" lvl="7" marL="0" algn="r">
              <a:spcBef>
                <a:spcPts val="0"/>
              </a:spcBef>
              <a:buNone/>
              <a:defRPr>
                <a:solidFill>
                  <a:srgbClr val="000000"/>
                </a:solidFill>
              </a:defRPr>
            </a:lvl8pPr>
            <a:lvl9pPr indent="0" lvl="8" marL="0" algn="r">
              <a:spcBef>
                <a:spcPts val="0"/>
              </a:spcBef>
              <a:buNone/>
              <a:defRPr>
                <a:solidFill>
                  <a:srgbClr val="000000"/>
                </a:solidFill>
              </a:defRPr>
            </a:lvl9pPr>
          </a:lstStyle>
          <a:p>
            <a:pPr indent="0" lvl="0" marL="0" rtl="0" algn="r">
              <a:spcBef>
                <a:spcPts val="0"/>
              </a:spcBef>
              <a:spcAft>
                <a:spcPts val="0"/>
              </a:spcAft>
              <a:buNone/>
            </a:pPr>
            <a:fld id="{00000000-1234-1234-1234-123412341234}" type="slidenum">
              <a:rPr lang="en-GB"/>
              <a:t>‹#›</a:t>
            </a:fld>
            <a:endParaRPr/>
          </a:p>
        </p:txBody>
      </p:sp>
      <p:sp>
        <p:nvSpPr>
          <p:cNvPr id="701" name="Google Shape;701;p78"/>
          <p:cNvSpPr/>
          <p:nvPr>
            <p:ph idx="2" type="pic"/>
          </p:nvPr>
        </p:nvSpPr>
        <p:spPr>
          <a:xfrm>
            <a:off x="207832" y="1668956"/>
            <a:ext cx="1381220" cy="106383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1pPr>
            <a:lvl2pPr lvl="1"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2pPr>
            <a:lvl3pPr lvl="2"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3pPr>
            <a:lvl4pPr lvl="3"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4pPr>
            <a:lvl5pPr lvl="4"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5pPr>
            <a:lvl6pPr lvl="5" marR="0" rtl="0" algn="l">
              <a:lnSpc>
                <a:spcPct val="90000"/>
              </a:lnSpc>
              <a:spcBef>
                <a:spcPts val="450"/>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702" name="Google Shape;702;p78"/>
          <p:cNvSpPr/>
          <p:nvPr>
            <p:ph idx="3" type="pic"/>
          </p:nvPr>
        </p:nvSpPr>
        <p:spPr>
          <a:xfrm>
            <a:off x="1674277" y="1668956"/>
            <a:ext cx="1381220" cy="106383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1pPr>
            <a:lvl2pPr lvl="1"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2pPr>
            <a:lvl3pPr lvl="2"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3pPr>
            <a:lvl4pPr lvl="3"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4pPr>
            <a:lvl5pPr lvl="4"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5pPr>
            <a:lvl6pPr lvl="5" marR="0" rtl="0" algn="l">
              <a:lnSpc>
                <a:spcPct val="90000"/>
              </a:lnSpc>
              <a:spcBef>
                <a:spcPts val="450"/>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703" name="Google Shape;703;p78"/>
          <p:cNvSpPr/>
          <p:nvPr>
            <p:ph idx="4" type="pic"/>
          </p:nvPr>
        </p:nvSpPr>
        <p:spPr>
          <a:xfrm>
            <a:off x="3140722" y="1668958"/>
            <a:ext cx="1381220" cy="1063295"/>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1pPr>
            <a:lvl2pPr lvl="1"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2pPr>
            <a:lvl3pPr lvl="2"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3pPr>
            <a:lvl4pPr lvl="3"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4pPr>
            <a:lvl5pPr lvl="4"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5pPr>
            <a:lvl6pPr lvl="5" marR="0" rtl="0" algn="l">
              <a:lnSpc>
                <a:spcPct val="90000"/>
              </a:lnSpc>
              <a:spcBef>
                <a:spcPts val="450"/>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704" name="Google Shape;704;p78"/>
          <p:cNvSpPr/>
          <p:nvPr>
            <p:ph idx="5" type="pic"/>
          </p:nvPr>
        </p:nvSpPr>
        <p:spPr>
          <a:xfrm>
            <a:off x="4607167" y="1668958"/>
            <a:ext cx="1381220" cy="1063295"/>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1pPr>
            <a:lvl2pPr lvl="1"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2pPr>
            <a:lvl3pPr lvl="2"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3pPr>
            <a:lvl4pPr lvl="3"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4pPr>
            <a:lvl5pPr lvl="4"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5pPr>
            <a:lvl6pPr lvl="5" marR="0" rtl="0" algn="l">
              <a:lnSpc>
                <a:spcPct val="90000"/>
              </a:lnSpc>
              <a:spcBef>
                <a:spcPts val="450"/>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705" name="Google Shape;705;p78"/>
          <p:cNvSpPr/>
          <p:nvPr>
            <p:ph idx="6" type="pic"/>
          </p:nvPr>
        </p:nvSpPr>
        <p:spPr>
          <a:xfrm>
            <a:off x="6073611" y="1668958"/>
            <a:ext cx="1381220" cy="1063295"/>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1pPr>
            <a:lvl2pPr lvl="1"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2pPr>
            <a:lvl3pPr lvl="2"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3pPr>
            <a:lvl4pPr lvl="3"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4pPr>
            <a:lvl5pPr lvl="4"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5pPr>
            <a:lvl6pPr lvl="5" marR="0" rtl="0" algn="l">
              <a:lnSpc>
                <a:spcPct val="90000"/>
              </a:lnSpc>
              <a:spcBef>
                <a:spcPts val="450"/>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706" name="Google Shape;706;p78"/>
          <p:cNvSpPr/>
          <p:nvPr>
            <p:ph idx="7" type="pic"/>
          </p:nvPr>
        </p:nvSpPr>
        <p:spPr>
          <a:xfrm>
            <a:off x="7540056" y="1668958"/>
            <a:ext cx="1381220" cy="1063295"/>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1pPr>
            <a:lvl2pPr lvl="1"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2pPr>
            <a:lvl3pPr lvl="2"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3pPr>
            <a:lvl4pPr lvl="3"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4pPr>
            <a:lvl5pPr lvl="4"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5pPr>
            <a:lvl6pPr lvl="5" marR="0" rtl="0" algn="l">
              <a:lnSpc>
                <a:spcPct val="90000"/>
              </a:lnSpc>
              <a:spcBef>
                <a:spcPts val="450"/>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707" name="Google Shape;707;p78"/>
          <p:cNvSpPr txBox="1"/>
          <p:nvPr>
            <p:ph idx="1" type="body"/>
          </p:nvPr>
        </p:nvSpPr>
        <p:spPr>
          <a:xfrm>
            <a:off x="207259" y="2736116"/>
            <a:ext cx="1382366" cy="324000"/>
          </a:xfrm>
          <a:prstGeom prst="rect">
            <a:avLst/>
          </a:prstGeom>
          <a:solidFill>
            <a:schemeClr val="lt1"/>
          </a:solidFill>
          <a:ln>
            <a:noFill/>
          </a:ln>
        </p:spPr>
        <p:txBody>
          <a:bodyPr anchorCtr="0" anchor="t" bIns="0" lIns="108000" spcFirstLastPara="1" rIns="0" wrap="square" tIns="72000">
            <a:noAutofit/>
          </a:bodyPr>
          <a:lstStyle>
            <a:lvl1pPr indent="-228600" lvl="0" marL="457200" algn="l">
              <a:lnSpc>
                <a:spcPct val="100000"/>
              </a:lnSpc>
              <a:spcBef>
                <a:spcPts val="0"/>
              </a:spcBef>
              <a:spcAft>
                <a:spcPts val="0"/>
              </a:spcAft>
              <a:buClr>
                <a:schemeClr val="dk1"/>
              </a:buClr>
              <a:buSzPts val="600"/>
              <a:buNone/>
              <a:defRPr b="0" sz="600"/>
            </a:lvl1pPr>
            <a:lvl2pPr indent="-342900" lvl="1" marL="914400" algn="l">
              <a:lnSpc>
                <a:spcPct val="100000"/>
              </a:lnSpc>
              <a:spcBef>
                <a:spcPts val="450"/>
              </a:spcBef>
              <a:spcAft>
                <a:spcPts val="0"/>
              </a:spcAft>
              <a:buClr>
                <a:schemeClr val="dk1"/>
              </a:buClr>
              <a:buSzPts val="1800"/>
              <a:buChar char="•"/>
              <a:defRPr/>
            </a:lvl2pPr>
            <a:lvl3pPr indent="-342900" lvl="2" marL="1371600" algn="l">
              <a:lnSpc>
                <a:spcPct val="100000"/>
              </a:lnSpc>
              <a:spcBef>
                <a:spcPts val="450"/>
              </a:spcBef>
              <a:spcAft>
                <a:spcPts val="0"/>
              </a:spcAft>
              <a:buClr>
                <a:schemeClr val="dk1"/>
              </a:buClr>
              <a:buSzPts val="1800"/>
              <a:buChar char="•"/>
              <a:defRPr/>
            </a:lvl3pPr>
            <a:lvl4pPr indent="-342900" lvl="3" marL="1828800" algn="l">
              <a:lnSpc>
                <a:spcPct val="100000"/>
              </a:lnSpc>
              <a:spcBef>
                <a:spcPts val="450"/>
              </a:spcBef>
              <a:spcAft>
                <a:spcPts val="0"/>
              </a:spcAft>
              <a:buClr>
                <a:schemeClr val="dk1"/>
              </a:buClr>
              <a:buSzPts val="1800"/>
              <a:buChar char="•"/>
              <a:defRPr/>
            </a:lvl4pPr>
            <a:lvl5pPr indent="-342900" lvl="4" marL="2286000" algn="l">
              <a:lnSpc>
                <a:spcPct val="100000"/>
              </a:lnSpc>
              <a:spcBef>
                <a:spcPts val="450"/>
              </a:spcBef>
              <a:spcAft>
                <a:spcPts val="0"/>
              </a:spcAft>
              <a:buClr>
                <a:schemeClr val="dk1"/>
              </a:buClr>
              <a:buSzPts val="1800"/>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708" name="Google Shape;708;p78"/>
          <p:cNvSpPr txBox="1"/>
          <p:nvPr>
            <p:ph idx="8" type="body"/>
          </p:nvPr>
        </p:nvSpPr>
        <p:spPr>
          <a:xfrm>
            <a:off x="1673704" y="2736116"/>
            <a:ext cx="1382366" cy="324000"/>
          </a:xfrm>
          <a:prstGeom prst="rect">
            <a:avLst/>
          </a:prstGeom>
          <a:solidFill>
            <a:schemeClr val="lt1"/>
          </a:solidFill>
          <a:ln>
            <a:noFill/>
          </a:ln>
        </p:spPr>
        <p:txBody>
          <a:bodyPr anchorCtr="0" anchor="t" bIns="0" lIns="108000" spcFirstLastPara="1" rIns="0" wrap="square" tIns="72000">
            <a:noAutofit/>
          </a:bodyPr>
          <a:lstStyle>
            <a:lvl1pPr indent="-228600" lvl="0" marL="457200" algn="l">
              <a:lnSpc>
                <a:spcPct val="100000"/>
              </a:lnSpc>
              <a:spcBef>
                <a:spcPts val="0"/>
              </a:spcBef>
              <a:spcAft>
                <a:spcPts val="0"/>
              </a:spcAft>
              <a:buClr>
                <a:schemeClr val="dk1"/>
              </a:buClr>
              <a:buSzPts val="600"/>
              <a:buNone/>
              <a:defRPr b="0" sz="600"/>
            </a:lvl1pPr>
            <a:lvl2pPr indent="-342900" lvl="1" marL="914400" algn="l">
              <a:lnSpc>
                <a:spcPct val="100000"/>
              </a:lnSpc>
              <a:spcBef>
                <a:spcPts val="450"/>
              </a:spcBef>
              <a:spcAft>
                <a:spcPts val="0"/>
              </a:spcAft>
              <a:buClr>
                <a:schemeClr val="dk1"/>
              </a:buClr>
              <a:buSzPts val="1800"/>
              <a:buChar char="•"/>
              <a:defRPr/>
            </a:lvl2pPr>
            <a:lvl3pPr indent="-342900" lvl="2" marL="1371600" algn="l">
              <a:lnSpc>
                <a:spcPct val="100000"/>
              </a:lnSpc>
              <a:spcBef>
                <a:spcPts val="450"/>
              </a:spcBef>
              <a:spcAft>
                <a:spcPts val="0"/>
              </a:spcAft>
              <a:buClr>
                <a:schemeClr val="dk1"/>
              </a:buClr>
              <a:buSzPts val="1800"/>
              <a:buChar char="•"/>
              <a:defRPr/>
            </a:lvl3pPr>
            <a:lvl4pPr indent="-342900" lvl="3" marL="1828800" algn="l">
              <a:lnSpc>
                <a:spcPct val="100000"/>
              </a:lnSpc>
              <a:spcBef>
                <a:spcPts val="450"/>
              </a:spcBef>
              <a:spcAft>
                <a:spcPts val="0"/>
              </a:spcAft>
              <a:buClr>
                <a:schemeClr val="dk1"/>
              </a:buClr>
              <a:buSzPts val="1800"/>
              <a:buChar char="•"/>
              <a:defRPr/>
            </a:lvl4pPr>
            <a:lvl5pPr indent="-342900" lvl="4" marL="2286000" algn="l">
              <a:lnSpc>
                <a:spcPct val="100000"/>
              </a:lnSpc>
              <a:spcBef>
                <a:spcPts val="450"/>
              </a:spcBef>
              <a:spcAft>
                <a:spcPts val="0"/>
              </a:spcAft>
              <a:buClr>
                <a:schemeClr val="dk1"/>
              </a:buClr>
              <a:buSzPts val="1800"/>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709" name="Google Shape;709;p78"/>
          <p:cNvSpPr txBox="1"/>
          <p:nvPr>
            <p:ph idx="9" type="body"/>
          </p:nvPr>
        </p:nvSpPr>
        <p:spPr>
          <a:xfrm>
            <a:off x="3140148" y="2736116"/>
            <a:ext cx="1382366" cy="324000"/>
          </a:xfrm>
          <a:prstGeom prst="rect">
            <a:avLst/>
          </a:prstGeom>
          <a:solidFill>
            <a:schemeClr val="lt1"/>
          </a:solidFill>
          <a:ln>
            <a:noFill/>
          </a:ln>
        </p:spPr>
        <p:txBody>
          <a:bodyPr anchorCtr="0" anchor="t" bIns="0" lIns="108000" spcFirstLastPara="1" rIns="0" wrap="square" tIns="72000">
            <a:noAutofit/>
          </a:bodyPr>
          <a:lstStyle>
            <a:lvl1pPr indent="-228600" lvl="0" marL="457200" algn="l">
              <a:lnSpc>
                <a:spcPct val="100000"/>
              </a:lnSpc>
              <a:spcBef>
                <a:spcPts val="0"/>
              </a:spcBef>
              <a:spcAft>
                <a:spcPts val="0"/>
              </a:spcAft>
              <a:buClr>
                <a:schemeClr val="dk1"/>
              </a:buClr>
              <a:buSzPts val="600"/>
              <a:buNone/>
              <a:defRPr b="0" sz="600"/>
            </a:lvl1pPr>
            <a:lvl2pPr indent="-342900" lvl="1" marL="914400" algn="l">
              <a:lnSpc>
                <a:spcPct val="100000"/>
              </a:lnSpc>
              <a:spcBef>
                <a:spcPts val="450"/>
              </a:spcBef>
              <a:spcAft>
                <a:spcPts val="0"/>
              </a:spcAft>
              <a:buClr>
                <a:schemeClr val="dk1"/>
              </a:buClr>
              <a:buSzPts val="1800"/>
              <a:buChar char="•"/>
              <a:defRPr/>
            </a:lvl2pPr>
            <a:lvl3pPr indent="-342900" lvl="2" marL="1371600" algn="l">
              <a:lnSpc>
                <a:spcPct val="100000"/>
              </a:lnSpc>
              <a:spcBef>
                <a:spcPts val="450"/>
              </a:spcBef>
              <a:spcAft>
                <a:spcPts val="0"/>
              </a:spcAft>
              <a:buClr>
                <a:schemeClr val="dk1"/>
              </a:buClr>
              <a:buSzPts val="1800"/>
              <a:buChar char="•"/>
              <a:defRPr/>
            </a:lvl3pPr>
            <a:lvl4pPr indent="-342900" lvl="3" marL="1828800" algn="l">
              <a:lnSpc>
                <a:spcPct val="100000"/>
              </a:lnSpc>
              <a:spcBef>
                <a:spcPts val="450"/>
              </a:spcBef>
              <a:spcAft>
                <a:spcPts val="0"/>
              </a:spcAft>
              <a:buClr>
                <a:schemeClr val="dk1"/>
              </a:buClr>
              <a:buSzPts val="1800"/>
              <a:buChar char="•"/>
              <a:defRPr/>
            </a:lvl4pPr>
            <a:lvl5pPr indent="-342900" lvl="4" marL="2286000" algn="l">
              <a:lnSpc>
                <a:spcPct val="100000"/>
              </a:lnSpc>
              <a:spcBef>
                <a:spcPts val="450"/>
              </a:spcBef>
              <a:spcAft>
                <a:spcPts val="0"/>
              </a:spcAft>
              <a:buClr>
                <a:schemeClr val="dk1"/>
              </a:buClr>
              <a:buSzPts val="1800"/>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710" name="Google Shape;710;p78"/>
          <p:cNvSpPr txBox="1"/>
          <p:nvPr>
            <p:ph idx="13" type="body"/>
          </p:nvPr>
        </p:nvSpPr>
        <p:spPr>
          <a:xfrm>
            <a:off x="4606593" y="2736116"/>
            <a:ext cx="1382366" cy="324000"/>
          </a:xfrm>
          <a:prstGeom prst="rect">
            <a:avLst/>
          </a:prstGeom>
          <a:solidFill>
            <a:schemeClr val="lt1"/>
          </a:solidFill>
          <a:ln>
            <a:noFill/>
          </a:ln>
        </p:spPr>
        <p:txBody>
          <a:bodyPr anchorCtr="0" anchor="t" bIns="0" lIns="108000" spcFirstLastPara="1" rIns="0" wrap="square" tIns="72000">
            <a:noAutofit/>
          </a:bodyPr>
          <a:lstStyle>
            <a:lvl1pPr indent="-228600" lvl="0" marL="457200" algn="l">
              <a:lnSpc>
                <a:spcPct val="100000"/>
              </a:lnSpc>
              <a:spcBef>
                <a:spcPts val="0"/>
              </a:spcBef>
              <a:spcAft>
                <a:spcPts val="0"/>
              </a:spcAft>
              <a:buClr>
                <a:schemeClr val="dk1"/>
              </a:buClr>
              <a:buSzPts val="600"/>
              <a:buNone/>
              <a:defRPr b="0" sz="600"/>
            </a:lvl1pPr>
            <a:lvl2pPr indent="-342900" lvl="1" marL="914400" algn="l">
              <a:lnSpc>
                <a:spcPct val="100000"/>
              </a:lnSpc>
              <a:spcBef>
                <a:spcPts val="450"/>
              </a:spcBef>
              <a:spcAft>
                <a:spcPts val="0"/>
              </a:spcAft>
              <a:buClr>
                <a:schemeClr val="dk1"/>
              </a:buClr>
              <a:buSzPts val="1800"/>
              <a:buChar char="•"/>
              <a:defRPr/>
            </a:lvl2pPr>
            <a:lvl3pPr indent="-342900" lvl="2" marL="1371600" algn="l">
              <a:lnSpc>
                <a:spcPct val="100000"/>
              </a:lnSpc>
              <a:spcBef>
                <a:spcPts val="450"/>
              </a:spcBef>
              <a:spcAft>
                <a:spcPts val="0"/>
              </a:spcAft>
              <a:buClr>
                <a:schemeClr val="dk1"/>
              </a:buClr>
              <a:buSzPts val="1800"/>
              <a:buChar char="•"/>
              <a:defRPr/>
            </a:lvl3pPr>
            <a:lvl4pPr indent="-342900" lvl="3" marL="1828800" algn="l">
              <a:lnSpc>
                <a:spcPct val="100000"/>
              </a:lnSpc>
              <a:spcBef>
                <a:spcPts val="450"/>
              </a:spcBef>
              <a:spcAft>
                <a:spcPts val="0"/>
              </a:spcAft>
              <a:buClr>
                <a:schemeClr val="dk1"/>
              </a:buClr>
              <a:buSzPts val="1800"/>
              <a:buChar char="•"/>
              <a:defRPr/>
            </a:lvl4pPr>
            <a:lvl5pPr indent="-342900" lvl="4" marL="2286000" algn="l">
              <a:lnSpc>
                <a:spcPct val="100000"/>
              </a:lnSpc>
              <a:spcBef>
                <a:spcPts val="450"/>
              </a:spcBef>
              <a:spcAft>
                <a:spcPts val="0"/>
              </a:spcAft>
              <a:buClr>
                <a:schemeClr val="dk1"/>
              </a:buClr>
              <a:buSzPts val="1800"/>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711" name="Google Shape;711;p78"/>
          <p:cNvSpPr txBox="1"/>
          <p:nvPr>
            <p:ph idx="14" type="body"/>
          </p:nvPr>
        </p:nvSpPr>
        <p:spPr>
          <a:xfrm>
            <a:off x="6073036" y="2736116"/>
            <a:ext cx="1382366" cy="324000"/>
          </a:xfrm>
          <a:prstGeom prst="rect">
            <a:avLst/>
          </a:prstGeom>
          <a:solidFill>
            <a:schemeClr val="lt1"/>
          </a:solidFill>
          <a:ln>
            <a:noFill/>
          </a:ln>
        </p:spPr>
        <p:txBody>
          <a:bodyPr anchorCtr="0" anchor="t" bIns="0" lIns="108000" spcFirstLastPara="1" rIns="0" wrap="square" tIns="72000">
            <a:noAutofit/>
          </a:bodyPr>
          <a:lstStyle>
            <a:lvl1pPr indent="-228600" lvl="0" marL="457200" algn="l">
              <a:lnSpc>
                <a:spcPct val="100000"/>
              </a:lnSpc>
              <a:spcBef>
                <a:spcPts val="0"/>
              </a:spcBef>
              <a:spcAft>
                <a:spcPts val="0"/>
              </a:spcAft>
              <a:buClr>
                <a:schemeClr val="dk1"/>
              </a:buClr>
              <a:buSzPts val="600"/>
              <a:buNone/>
              <a:defRPr b="0" sz="600"/>
            </a:lvl1pPr>
            <a:lvl2pPr indent="-342900" lvl="1" marL="914400" algn="l">
              <a:lnSpc>
                <a:spcPct val="100000"/>
              </a:lnSpc>
              <a:spcBef>
                <a:spcPts val="450"/>
              </a:spcBef>
              <a:spcAft>
                <a:spcPts val="0"/>
              </a:spcAft>
              <a:buClr>
                <a:schemeClr val="dk1"/>
              </a:buClr>
              <a:buSzPts val="1800"/>
              <a:buChar char="•"/>
              <a:defRPr/>
            </a:lvl2pPr>
            <a:lvl3pPr indent="-342900" lvl="2" marL="1371600" algn="l">
              <a:lnSpc>
                <a:spcPct val="100000"/>
              </a:lnSpc>
              <a:spcBef>
                <a:spcPts val="450"/>
              </a:spcBef>
              <a:spcAft>
                <a:spcPts val="0"/>
              </a:spcAft>
              <a:buClr>
                <a:schemeClr val="dk1"/>
              </a:buClr>
              <a:buSzPts val="1800"/>
              <a:buChar char="•"/>
              <a:defRPr/>
            </a:lvl3pPr>
            <a:lvl4pPr indent="-342900" lvl="3" marL="1828800" algn="l">
              <a:lnSpc>
                <a:spcPct val="100000"/>
              </a:lnSpc>
              <a:spcBef>
                <a:spcPts val="450"/>
              </a:spcBef>
              <a:spcAft>
                <a:spcPts val="0"/>
              </a:spcAft>
              <a:buClr>
                <a:schemeClr val="dk1"/>
              </a:buClr>
              <a:buSzPts val="1800"/>
              <a:buChar char="•"/>
              <a:defRPr/>
            </a:lvl4pPr>
            <a:lvl5pPr indent="-342900" lvl="4" marL="2286000" algn="l">
              <a:lnSpc>
                <a:spcPct val="100000"/>
              </a:lnSpc>
              <a:spcBef>
                <a:spcPts val="450"/>
              </a:spcBef>
              <a:spcAft>
                <a:spcPts val="0"/>
              </a:spcAft>
              <a:buClr>
                <a:schemeClr val="dk1"/>
              </a:buClr>
              <a:buSzPts val="1800"/>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712" name="Google Shape;712;p78"/>
          <p:cNvSpPr txBox="1"/>
          <p:nvPr>
            <p:ph idx="15" type="body"/>
          </p:nvPr>
        </p:nvSpPr>
        <p:spPr>
          <a:xfrm>
            <a:off x="7539481" y="2736116"/>
            <a:ext cx="1382366" cy="324000"/>
          </a:xfrm>
          <a:prstGeom prst="rect">
            <a:avLst/>
          </a:prstGeom>
          <a:solidFill>
            <a:schemeClr val="lt1"/>
          </a:solidFill>
          <a:ln>
            <a:noFill/>
          </a:ln>
        </p:spPr>
        <p:txBody>
          <a:bodyPr anchorCtr="0" anchor="t" bIns="0" lIns="108000" spcFirstLastPara="1" rIns="0" wrap="square" tIns="72000">
            <a:noAutofit/>
          </a:bodyPr>
          <a:lstStyle>
            <a:lvl1pPr indent="-228600" lvl="0" marL="457200" algn="l">
              <a:lnSpc>
                <a:spcPct val="100000"/>
              </a:lnSpc>
              <a:spcBef>
                <a:spcPts val="0"/>
              </a:spcBef>
              <a:spcAft>
                <a:spcPts val="0"/>
              </a:spcAft>
              <a:buClr>
                <a:schemeClr val="dk1"/>
              </a:buClr>
              <a:buSzPts val="600"/>
              <a:buNone/>
              <a:defRPr b="0" sz="600"/>
            </a:lvl1pPr>
            <a:lvl2pPr indent="-342900" lvl="1" marL="914400" algn="l">
              <a:lnSpc>
                <a:spcPct val="100000"/>
              </a:lnSpc>
              <a:spcBef>
                <a:spcPts val="450"/>
              </a:spcBef>
              <a:spcAft>
                <a:spcPts val="0"/>
              </a:spcAft>
              <a:buClr>
                <a:schemeClr val="dk1"/>
              </a:buClr>
              <a:buSzPts val="1800"/>
              <a:buChar char="•"/>
              <a:defRPr/>
            </a:lvl2pPr>
            <a:lvl3pPr indent="-342900" lvl="2" marL="1371600" algn="l">
              <a:lnSpc>
                <a:spcPct val="100000"/>
              </a:lnSpc>
              <a:spcBef>
                <a:spcPts val="450"/>
              </a:spcBef>
              <a:spcAft>
                <a:spcPts val="0"/>
              </a:spcAft>
              <a:buClr>
                <a:schemeClr val="dk1"/>
              </a:buClr>
              <a:buSzPts val="1800"/>
              <a:buChar char="•"/>
              <a:defRPr/>
            </a:lvl3pPr>
            <a:lvl4pPr indent="-342900" lvl="3" marL="1828800" algn="l">
              <a:lnSpc>
                <a:spcPct val="100000"/>
              </a:lnSpc>
              <a:spcBef>
                <a:spcPts val="450"/>
              </a:spcBef>
              <a:spcAft>
                <a:spcPts val="0"/>
              </a:spcAft>
              <a:buClr>
                <a:schemeClr val="dk1"/>
              </a:buClr>
              <a:buSzPts val="1800"/>
              <a:buChar char="•"/>
              <a:defRPr/>
            </a:lvl4pPr>
            <a:lvl5pPr indent="-342900" lvl="4" marL="2286000" algn="l">
              <a:lnSpc>
                <a:spcPct val="100000"/>
              </a:lnSpc>
              <a:spcBef>
                <a:spcPts val="450"/>
              </a:spcBef>
              <a:spcAft>
                <a:spcPts val="0"/>
              </a:spcAft>
              <a:buClr>
                <a:schemeClr val="dk1"/>
              </a:buClr>
              <a:buSzPts val="1800"/>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713" name="Google Shape;713;p78"/>
          <p:cNvSpPr/>
          <p:nvPr>
            <p:ph idx="16" type="pic"/>
          </p:nvPr>
        </p:nvSpPr>
        <p:spPr>
          <a:xfrm>
            <a:off x="207832" y="3147357"/>
            <a:ext cx="1381220" cy="1068248"/>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1pPr>
            <a:lvl2pPr lvl="1"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2pPr>
            <a:lvl3pPr lvl="2"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3pPr>
            <a:lvl4pPr lvl="3"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4pPr>
            <a:lvl5pPr lvl="4"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5pPr>
            <a:lvl6pPr lvl="5" marR="0" rtl="0" algn="l">
              <a:lnSpc>
                <a:spcPct val="90000"/>
              </a:lnSpc>
              <a:spcBef>
                <a:spcPts val="450"/>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714" name="Google Shape;714;p78"/>
          <p:cNvSpPr/>
          <p:nvPr>
            <p:ph idx="17" type="pic"/>
          </p:nvPr>
        </p:nvSpPr>
        <p:spPr>
          <a:xfrm>
            <a:off x="1674277" y="3147358"/>
            <a:ext cx="1381220" cy="1068247"/>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1pPr>
            <a:lvl2pPr lvl="1"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2pPr>
            <a:lvl3pPr lvl="2"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3pPr>
            <a:lvl4pPr lvl="3"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4pPr>
            <a:lvl5pPr lvl="4"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5pPr>
            <a:lvl6pPr lvl="5" marR="0" rtl="0" algn="l">
              <a:lnSpc>
                <a:spcPct val="90000"/>
              </a:lnSpc>
              <a:spcBef>
                <a:spcPts val="450"/>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715" name="Google Shape;715;p78"/>
          <p:cNvSpPr/>
          <p:nvPr>
            <p:ph idx="18" type="pic"/>
          </p:nvPr>
        </p:nvSpPr>
        <p:spPr>
          <a:xfrm>
            <a:off x="3140722" y="3147358"/>
            <a:ext cx="1381220" cy="1068247"/>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1pPr>
            <a:lvl2pPr lvl="1"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2pPr>
            <a:lvl3pPr lvl="2"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3pPr>
            <a:lvl4pPr lvl="3"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4pPr>
            <a:lvl5pPr lvl="4"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5pPr>
            <a:lvl6pPr lvl="5" marR="0" rtl="0" algn="l">
              <a:lnSpc>
                <a:spcPct val="90000"/>
              </a:lnSpc>
              <a:spcBef>
                <a:spcPts val="450"/>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716" name="Google Shape;716;p78"/>
          <p:cNvSpPr txBox="1"/>
          <p:nvPr>
            <p:ph idx="19" type="body"/>
          </p:nvPr>
        </p:nvSpPr>
        <p:spPr>
          <a:xfrm>
            <a:off x="207259" y="4215604"/>
            <a:ext cx="1382366" cy="324000"/>
          </a:xfrm>
          <a:prstGeom prst="rect">
            <a:avLst/>
          </a:prstGeom>
          <a:solidFill>
            <a:schemeClr val="lt1"/>
          </a:solidFill>
          <a:ln>
            <a:noFill/>
          </a:ln>
        </p:spPr>
        <p:txBody>
          <a:bodyPr anchorCtr="0" anchor="t" bIns="0" lIns="108000" spcFirstLastPara="1" rIns="0" wrap="square" tIns="72000">
            <a:noAutofit/>
          </a:bodyPr>
          <a:lstStyle>
            <a:lvl1pPr indent="-228600" lvl="0" marL="457200" algn="l">
              <a:lnSpc>
                <a:spcPct val="100000"/>
              </a:lnSpc>
              <a:spcBef>
                <a:spcPts val="0"/>
              </a:spcBef>
              <a:spcAft>
                <a:spcPts val="0"/>
              </a:spcAft>
              <a:buClr>
                <a:schemeClr val="dk1"/>
              </a:buClr>
              <a:buSzPts val="600"/>
              <a:buNone/>
              <a:defRPr b="0" sz="600"/>
            </a:lvl1pPr>
            <a:lvl2pPr indent="-342900" lvl="1" marL="914400" algn="l">
              <a:lnSpc>
                <a:spcPct val="100000"/>
              </a:lnSpc>
              <a:spcBef>
                <a:spcPts val="450"/>
              </a:spcBef>
              <a:spcAft>
                <a:spcPts val="0"/>
              </a:spcAft>
              <a:buClr>
                <a:schemeClr val="dk1"/>
              </a:buClr>
              <a:buSzPts val="1800"/>
              <a:buChar char="•"/>
              <a:defRPr/>
            </a:lvl2pPr>
            <a:lvl3pPr indent="-342900" lvl="2" marL="1371600" algn="l">
              <a:lnSpc>
                <a:spcPct val="100000"/>
              </a:lnSpc>
              <a:spcBef>
                <a:spcPts val="450"/>
              </a:spcBef>
              <a:spcAft>
                <a:spcPts val="0"/>
              </a:spcAft>
              <a:buClr>
                <a:schemeClr val="dk1"/>
              </a:buClr>
              <a:buSzPts val="1800"/>
              <a:buChar char="•"/>
              <a:defRPr/>
            </a:lvl3pPr>
            <a:lvl4pPr indent="-342900" lvl="3" marL="1828800" algn="l">
              <a:lnSpc>
                <a:spcPct val="100000"/>
              </a:lnSpc>
              <a:spcBef>
                <a:spcPts val="450"/>
              </a:spcBef>
              <a:spcAft>
                <a:spcPts val="0"/>
              </a:spcAft>
              <a:buClr>
                <a:schemeClr val="dk1"/>
              </a:buClr>
              <a:buSzPts val="1800"/>
              <a:buChar char="•"/>
              <a:defRPr/>
            </a:lvl4pPr>
            <a:lvl5pPr indent="-342900" lvl="4" marL="2286000" algn="l">
              <a:lnSpc>
                <a:spcPct val="100000"/>
              </a:lnSpc>
              <a:spcBef>
                <a:spcPts val="450"/>
              </a:spcBef>
              <a:spcAft>
                <a:spcPts val="0"/>
              </a:spcAft>
              <a:buClr>
                <a:schemeClr val="dk1"/>
              </a:buClr>
              <a:buSzPts val="1800"/>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717" name="Google Shape;717;p78"/>
          <p:cNvSpPr txBox="1"/>
          <p:nvPr>
            <p:ph idx="20" type="body"/>
          </p:nvPr>
        </p:nvSpPr>
        <p:spPr>
          <a:xfrm>
            <a:off x="1673704" y="4215604"/>
            <a:ext cx="1382366" cy="324000"/>
          </a:xfrm>
          <a:prstGeom prst="rect">
            <a:avLst/>
          </a:prstGeom>
          <a:solidFill>
            <a:schemeClr val="lt1"/>
          </a:solidFill>
          <a:ln>
            <a:noFill/>
          </a:ln>
        </p:spPr>
        <p:txBody>
          <a:bodyPr anchorCtr="0" anchor="t" bIns="0" lIns="108000" spcFirstLastPara="1" rIns="0" wrap="square" tIns="72000">
            <a:noAutofit/>
          </a:bodyPr>
          <a:lstStyle>
            <a:lvl1pPr indent="-228600" lvl="0" marL="457200" algn="l">
              <a:lnSpc>
                <a:spcPct val="100000"/>
              </a:lnSpc>
              <a:spcBef>
                <a:spcPts val="0"/>
              </a:spcBef>
              <a:spcAft>
                <a:spcPts val="0"/>
              </a:spcAft>
              <a:buClr>
                <a:schemeClr val="dk1"/>
              </a:buClr>
              <a:buSzPts val="600"/>
              <a:buNone/>
              <a:defRPr b="0" sz="600"/>
            </a:lvl1pPr>
            <a:lvl2pPr indent="-342900" lvl="1" marL="914400" algn="l">
              <a:lnSpc>
                <a:spcPct val="100000"/>
              </a:lnSpc>
              <a:spcBef>
                <a:spcPts val="450"/>
              </a:spcBef>
              <a:spcAft>
                <a:spcPts val="0"/>
              </a:spcAft>
              <a:buClr>
                <a:schemeClr val="dk1"/>
              </a:buClr>
              <a:buSzPts val="1800"/>
              <a:buChar char="•"/>
              <a:defRPr/>
            </a:lvl2pPr>
            <a:lvl3pPr indent="-342900" lvl="2" marL="1371600" algn="l">
              <a:lnSpc>
                <a:spcPct val="100000"/>
              </a:lnSpc>
              <a:spcBef>
                <a:spcPts val="450"/>
              </a:spcBef>
              <a:spcAft>
                <a:spcPts val="0"/>
              </a:spcAft>
              <a:buClr>
                <a:schemeClr val="dk1"/>
              </a:buClr>
              <a:buSzPts val="1800"/>
              <a:buChar char="•"/>
              <a:defRPr/>
            </a:lvl3pPr>
            <a:lvl4pPr indent="-342900" lvl="3" marL="1828800" algn="l">
              <a:lnSpc>
                <a:spcPct val="100000"/>
              </a:lnSpc>
              <a:spcBef>
                <a:spcPts val="450"/>
              </a:spcBef>
              <a:spcAft>
                <a:spcPts val="0"/>
              </a:spcAft>
              <a:buClr>
                <a:schemeClr val="dk1"/>
              </a:buClr>
              <a:buSzPts val="1800"/>
              <a:buChar char="•"/>
              <a:defRPr/>
            </a:lvl4pPr>
            <a:lvl5pPr indent="-342900" lvl="4" marL="2286000" algn="l">
              <a:lnSpc>
                <a:spcPct val="100000"/>
              </a:lnSpc>
              <a:spcBef>
                <a:spcPts val="450"/>
              </a:spcBef>
              <a:spcAft>
                <a:spcPts val="0"/>
              </a:spcAft>
              <a:buClr>
                <a:schemeClr val="dk1"/>
              </a:buClr>
              <a:buSzPts val="1800"/>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718" name="Google Shape;718;p78"/>
          <p:cNvSpPr txBox="1"/>
          <p:nvPr>
            <p:ph idx="21" type="body"/>
          </p:nvPr>
        </p:nvSpPr>
        <p:spPr>
          <a:xfrm>
            <a:off x="3140148" y="4215604"/>
            <a:ext cx="1382366" cy="324000"/>
          </a:xfrm>
          <a:prstGeom prst="rect">
            <a:avLst/>
          </a:prstGeom>
          <a:solidFill>
            <a:schemeClr val="lt1"/>
          </a:solidFill>
          <a:ln>
            <a:noFill/>
          </a:ln>
        </p:spPr>
        <p:txBody>
          <a:bodyPr anchorCtr="0" anchor="t" bIns="0" lIns="108000" spcFirstLastPara="1" rIns="0" wrap="square" tIns="72000">
            <a:noAutofit/>
          </a:bodyPr>
          <a:lstStyle>
            <a:lvl1pPr indent="-228600" lvl="0" marL="457200" algn="l">
              <a:lnSpc>
                <a:spcPct val="100000"/>
              </a:lnSpc>
              <a:spcBef>
                <a:spcPts val="0"/>
              </a:spcBef>
              <a:spcAft>
                <a:spcPts val="0"/>
              </a:spcAft>
              <a:buClr>
                <a:schemeClr val="dk1"/>
              </a:buClr>
              <a:buSzPts val="600"/>
              <a:buNone/>
              <a:defRPr b="0" sz="600"/>
            </a:lvl1pPr>
            <a:lvl2pPr indent="-342900" lvl="1" marL="914400" algn="l">
              <a:lnSpc>
                <a:spcPct val="100000"/>
              </a:lnSpc>
              <a:spcBef>
                <a:spcPts val="450"/>
              </a:spcBef>
              <a:spcAft>
                <a:spcPts val="0"/>
              </a:spcAft>
              <a:buClr>
                <a:schemeClr val="dk1"/>
              </a:buClr>
              <a:buSzPts val="1800"/>
              <a:buChar char="•"/>
              <a:defRPr/>
            </a:lvl2pPr>
            <a:lvl3pPr indent="-342900" lvl="2" marL="1371600" algn="l">
              <a:lnSpc>
                <a:spcPct val="100000"/>
              </a:lnSpc>
              <a:spcBef>
                <a:spcPts val="450"/>
              </a:spcBef>
              <a:spcAft>
                <a:spcPts val="0"/>
              </a:spcAft>
              <a:buClr>
                <a:schemeClr val="dk1"/>
              </a:buClr>
              <a:buSzPts val="1800"/>
              <a:buChar char="•"/>
              <a:defRPr/>
            </a:lvl3pPr>
            <a:lvl4pPr indent="-342900" lvl="3" marL="1828800" algn="l">
              <a:lnSpc>
                <a:spcPct val="100000"/>
              </a:lnSpc>
              <a:spcBef>
                <a:spcPts val="450"/>
              </a:spcBef>
              <a:spcAft>
                <a:spcPts val="0"/>
              </a:spcAft>
              <a:buClr>
                <a:schemeClr val="dk1"/>
              </a:buClr>
              <a:buSzPts val="1800"/>
              <a:buChar char="•"/>
              <a:defRPr/>
            </a:lvl4pPr>
            <a:lvl5pPr indent="-342900" lvl="4" marL="2286000" algn="l">
              <a:lnSpc>
                <a:spcPct val="100000"/>
              </a:lnSpc>
              <a:spcBef>
                <a:spcPts val="450"/>
              </a:spcBef>
              <a:spcAft>
                <a:spcPts val="0"/>
              </a:spcAft>
              <a:buClr>
                <a:schemeClr val="dk1"/>
              </a:buClr>
              <a:buSzPts val="1800"/>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719" name="Google Shape;719;p78"/>
          <p:cNvSpPr/>
          <p:nvPr>
            <p:ph idx="22" type="pic"/>
          </p:nvPr>
        </p:nvSpPr>
        <p:spPr>
          <a:xfrm>
            <a:off x="4607167" y="3147358"/>
            <a:ext cx="1381220" cy="1068247"/>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1pPr>
            <a:lvl2pPr lvl="1"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2pPr>
            <a:lvl3pPr lvl="2"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3pPr>
            <a:lvl4pPr lvl="3"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4pPr>
            <a:lvl5pPr lvl="4"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5pPr>
            <a:lvl6pPr lvl="5" marR="0" rtl="0" algn="l">
              <a:lnSpc>
                <a:spcPct val="90000"/>
              </a:lnSpc>
              <a:spcBef>
                <a:spcPts val="450"/>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720" name="Google Shape;720;p78"/>
          <p:cNvSpPr/>
          <p:nvPr>
            <p:ph idx="23" type="pic"/>
          </p:nvPr>
        </p:nvSpPr>
        <p:spPr>
          <a:xfrm>
            <a:off x="6073611" y="3147358"/>
            <a:ext cx="1381220" cy="1068247"/>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1pPr>
            <a:lvl2pPr lvl="1"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2pPr>
            <a:lvl3pPr lvl="2"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3pPr>
            <a:lvl4pPr lvl="3"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4pPr>
            <a:lvl5pPr lvl="4"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5pPr>
            <a:lvl6pPr lvl="5" marR="0" rtl="0" algn="l">
              <a:lnSpc>
                <a:spcPct val="90000"/>
              </a:lnSpc>
              <a:spcBef>
                <a:spcPts val="450"/>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721" name="Google Shape;721;p78"/>
          <p:cNvSpPr/>
          <p:nvPr>
            <p:ph idx="24" type="pic"/>
          </p:nvPr>
        </p:nvSpPr>
        <p:spPr>
          <a:xfrm>
            <a:off x="7540056" y="3147358"/>
            <a:ext cx="1381220" cy="1068247"/>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1pPr>
            <a:lvl2pPr lvl="1"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2pPr>
            <a:lvl3pPr lvl="2"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3pPr>
            <a:lvl4pPr lvl="3"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4pPr>
            <a:lvl5pPr lvl="4"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5pPr>
            <a:lvl6pPr lvl="5" marR="0" rtl="0" algn="l">
              <a:lnSpc>
                <a:spcPct val="90000"/>
              </a:lnSpc>
              <a:spcBef>
                <a:spcPts val="450"/>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722" name="Google Shape;722;p78"/>
          <p:cNvSpPr txBox="1"/>
          <p:nvPr>
            <p:ph idx="25" type="body"/>
          </p:nvPr>
        </p:nvSpPr>
        <p:spPr>
          <a:xfrm>
            <a:off x="4606593" y="4215604"/>
            <a:ext cx="1382366" cy="324000"/>
          </a:xfrm>
          <a:prstGeom prst="rect">
            <a:avLst/>
          </a:prstGeom>
          <a:solidFill>
            <a:schemeClr val="lt1"/>
          </a:solidFill>
          <a:ln>
            <a:noFill/>
          </a:ln>
        </p:spPr>
        <p:txBody>
          <a:bodyPr anchorCtr="0" anchor="t" bIns="0" lIns="108000" spcFirstLastPara="1" rIns="0" wrap="square" tIns="72000">
            <a:noAutofit/>
          </a:bodyPr>
          <a:lstStyle>
            <a:lvl1pPr indent="-228600" lvl="0" marL="457200" algn="l">
              <a:lnSpc>
                <a:spcPct val="100000"/>
              </a:lnSpc>
              <a:spcBef>
                <a:spcPts val="0"/>
              </a:spcBef>
              <a:spcAft>
                <a:spcPts val="0"/>
              </a:spcAft>
              <a:buClr>
                <a:schemeClr val="dk1"/>
              </a:buClr>
              <a:buSzPts val="600"/>
              <a:buNone/>
              <a:defRPr b="0" sz="600"/>
            </a:lvl1pPr>
            <a:lvl2pPr indent="-342900" lvl="1" marL="914400" algn="l">
              <a:lnSpc>
                <a:spcPct val="100000"/>
              </a:lnSpc>
              <a:spcBef>
                <a:spcPts val="450"/>
              </a:spcBef>
              <a:spcAft>
                <a:spcPts val="0"/>
              </a:spcAft>
              <a:buClr>
                <a:schemeClr val="dk1"/>
              </a:buClr>
              <a:buSzPts val="1800"/>
              <a:buChar char="•"/>
              <a:defRPr/>
            </a:lvl2pPr>
            <a:lvl3pPr indent="-342900" lvl="2" marL="1371600" algn="l">
              <a:lnSpc>
                <a:spcPct val="100000"/>
              </a:lnSpc>
              <a:spcBef>
                <a:spcPts val="450"/>
              </a:spcBef>
              <a:spcAft>
                <a:spcPts val="0"/>
              </a:spcAft>
              <a:buClr>
                <a:schemeClr val="dk1"/>
              </a:buClr>
              <a:buSzPts val="1800"/>
              <a:buChar char="•"/>
              <a:defRPr/>
            </a:lvl3pPr>
            <a:lvl4pPr indent="-342900" lvl="3" marL="1828800" algn="l">
              <a:lnSpc>
                <a:spcPct val="100000"/>
              </a:lnSpc>
              <a:spcBef>
                <a:spcPts val="450"/>
              </a:spcBef>
              <a:spcAft>
                <a:spcPts val="0"/>
              </a:spcAft>
              <a:buClr>
                <a:schemeClr val="dk1"/>
              </a:buClr>
              <a:buSzPts val="1800"/>
              <a:buChar char="•"/>
              <a:defRPr/>
            </a:lvl4pPr>
            <a:lvl5pPr indent="-342900" lvl="4" marL="2286000" algn="l">
              <a:lnSpc>
                <a:spcPct val="100000"/>
              </a:lnSpc>
              <a:spcBef>
                <a:spcPts val="450"/>
              </a:spcBef>
              <a:spcAft>
                <a:spcPts val="0"/>
              </a:spcAft>
              <a:buClr>
                <a:schemeClr val="dk1"/>
              </a:buClr>
              <a:buSzPts val="1800"/>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723" name="Google Shape;723;p78"/>
          <p:cNvSpPr txBox="1"/>
          <p:nvPr>
            <p:ph idx="26" type="body"/>
          </p:nvPr>
        </p:nvSpPr>
        <p:spPr>
          <a:xfrm>
            <a:off x="6073036" y="4215604"/>
            <a:ext cx="1382366" cy="324000"/>
          </a:xfrm>
          <a:prstGeom prst="rect">
            <a:avLst/>
          </a:prstGeom>
          <a:solidFill>
            <a:schemeClr val="lt1"/>
          </a:solidFill>
          <a:ln>
            <a:noFill/>
          </a:ln>
        </p:spPr>
        <p:txBody>
          <a:bodyPr anchorCtr="0" anchor="t" bIns="0" lIns="108000" spcFirstLastPara="1" rIns="0" wrap="square" tIns="72000">
            <a:noAutofit/>
          </a:bodyPr>
          <a:lstStyle>
            <a:lvl1pPr indent="-228600" lvl="0" marL="457200" algn="l">
              <a:lnSpc>
                <a:spcPct val="100000"/>
              </a:lnSpc>
              <a:spcBef>
                <a:spcPts val="0"/>
              </a:spcBef>
              <a:spcAft>
                <a:spcPts val="0"/>
              </a:spcAft>
              <a:buClr>
                <a:schemeClr val="dk1"/>
              </a:buClr>
              <a:buSzPts val="600"/>
              <a:buNone/>
              <a:defRPr b="0" sz="600"/>
            </a:lvl1pPr>
            <a:lvl2pPr indent="-342900" lvl="1" marL="914400" algn="l">
              <a:lnSpc>
                <a:spcPct val="100000"/>
              </a:lnSpc>
              <a:spcBef>
                <a:spcPts val="450"/>
              </a:spcBef>
              <a:spcAft>
                <a:spcPts val="0"/>
              </a:spcAft>
              <a:buClr>
                <a:schemeClr val="dk1"/>
              </a:buClr>
              <a:buSzPts val="1800"/>
              <a:buChar char="•"/>
              <a:defRPr/>
            </a:lvl2pPr>
            <a:lvl3pPr indent="-342900" lvl="2" marL="1371600" algn="l">
              <a:lnSpc>
                <a:spcPct val="100000"/>
              </a:lnSpc>
              <a:spcBef>
                <a:spcPts val="450"/>
              </a:spcBef>
              <a:spcAft>
                <a:spcPts val="0"/>
              </a:spcAft>
              <a:buClr>
                <a:schemeClr val="dk1"/>
              </a:buClr>
              <a:buSzPts val="1800"/>
              <a:buChar char="•"/>
              <a:defRPr/>
            </a:lvl3pPr>
            <a:lvl4pPr indent="-342900" lvl="3" marL="1828800" algn="l">
              <a:lnSpc>
                <a:spcPct val="100000"/>
              </a:lnSpc>
              <a:spcBef>
                <a:spcPts val="450"/>
              </a:spcBef>
              <a:spcAft>
                <a:spcPts val="0"/>
              </a:spcAft>
              <a:buClr>
                <a:schemeClr val="dk1"/>
              </a:buClr>
              <a:buSzPts val="1800"/>
              <a:buChar char="•"/>
              <a:defRPr/>
            </a:lvl4pPr>
            <a:lvl5pPr indent="-342900" lvl="4" marL="2286000" algn="l">
              <a:lnSpc>
                <a:spcPct val="100000"/>
              </a:lnSpc>
              <a:spcBef>
                <a:spcPts val="450"/>
              </a:spcBef>
              <a:spcAft>
                <a:spcPts val="0"/>
              </a:spcAft>
              <a:buClr>
                <a:schemeClr val="dk1"/>
              </a:buClr>
              <a:buSzPts val="1800"/>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724" name="Google Shape;724;p78"/>
          <p:cNvSpPr txBox="1"/>
          <p:nvPr>
            <p:ph idx="27" type="body"/>
          </p:nvPr>
        </p:nvSpPr>
        <p:spPr>
          <a:xfrm>
            <a:off x="7539481" y="4215604"/>
            <a:ext cx="1382366" cy="324000"/>
          </a:xfrm>
          <a:prstGeom prst="rect">
            <a:avLst/>
          </a:prstGeom>
          <a:solidFill>
            <a:schemeClr val="lt1"/>
          </a:solidFill>
          <a:ln>
            <a:noFill/>
          </a:ln>
        </p:spPr>
        <p:txBody>
          <a:bodyPr anchorCtr="0" anchor="t" bIns="0" lIns="108000" spcFirstLastPara="1" rIns="0" wrap="square" tIns="72000">
            <a:noAutofit/>
          </a:bodyPr>
          <a:lstStyle>
            <a:lvl1pPr indent="-228600" lvl="0" marL="457200" algn="l">
              <a:lnSpc>
                <a:spcPct val="100000"/>
              </a:lnSpc>
              <a:spcBef>
                <a:spcPts val="0"/>
              </a:spcBef>
              <a:spcAft>
                <a:spcPts val="0"/>
              </a:spcAft>
              <a:buClr>
                <a:schemeClr val="dk1"/>
              </a:buClr>
              <a:buSzPts val="600"/>
              <a:buNone/>
              <a:defRPr b="0" sz="600"/>
            </a:lvl1pPr>
            <a:lvl2pPr indent="-342900" lvl="1" marL="914400" algn="l">
              <a:lnSpc>
                <a:spcPct val="100000"/>
              </a:lnSpc>
              <a:spcBef>
                <a:spcPts val="450"/>
              </a:spcBef>
              <a:spcAft>
                <a:spcPts val="0"/>
              </a:spcAft>
              <a:buClr>
                <a:schemeClr val="dk1"/>
              </a:buClr>
              <a:buSzPts val="1800"/>
              <a:buChar char="•"/>
              <a:defRPr/>
            </a:lvl2pPr>
            <a:lvl3pPr indent="-342900" lvl="2" marL="1371600" algn="l">
              <a:lnSpc>
                <a:spcPct val="100000"/>
              </a:lnSpc>
              <a:spcBef>
                <a:spcPts val="450"/>
              </a:spcBef>
              <a:spcAft>
                <a:spcPts val="0"/>
              </a:spcAft>
              <a:buClr>
                <a:schemeClr val="dk1"/>
              </a:buClr>
              <a:buSzPts val="1800"/>
              <a:buChar char="•"/>
              <a:defRPr/>
            </a:lvl3pPr>
            <a:lvl4pPr indent="-342900" lvl="3" marL="1828800" algn="l">
              <a:lnSpc>
                <a:spcPct val="100000"/>
              </a:lnSpc>
              <a:spcBef>
                <a:spcPts val="450"/>
              </a:spcBef>
              <a:spcAft>
                <a:spcPts val="0"/>
              </a:spcAft>
              <a:buClr>
                <a:schemeClr val="dk1"/>
              </a:buClr>
              <a:buSzPts val="1800"/>
              <a:buChar char="•"/>
              <a:defRPr/>
            </a:lvl4pPr>
            <a:lvl5pPr indent="-342900" lvl="4" marL="2286000" algn="l">
              <a:lnSpc>
                <a:spcPct val="100000"/>
              </a:lnSpc>
              <a:spcBef>
                <a:spcPts val="450"/>
              </a:spcBef>
              <a:spcAft>
                <a:spcPts val="0"/>
              </a:spcAft>
              <a:buClr>
                <a:schemeClr val="dk1"/>
              </a:buClr>
              <a:buSzPts val="1800"/>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p:cSld name="Three columns">
    <p:spTree>
      <p:nvGrpSpPr>
        <p:cNvPr id="725" name="Shape 725"/>
        <p:cNvGrpSpPr/>
        <p:nvPr/>
      </p:nvGrpSpPr>
      <p:grpSpPr>
        <a:xfrm>
          <a:off x="0" y="0"/>
          <a:ext cx="0" cy="0"/>
          <a:chOff x="0" y="0"/>
          <a:chExt cx="0" cy="0"/>
        </a:xfrm>
      </p:grpSpPr>
      <p:sp>
        <p:nvSpPr>
          <p:cNvPr id="726" name="Google Shape;726;p79"/>
          <p:cNvSpPr txBox="1"/>
          <p:nvPr>
            <p:ph type="title"/>
          </p:nvPr>
        </p:nvSpPr>
        <p:spPr>
          <a:xfrm>
            <a:off x="211793" y="174078"/>
            <a:ext cx="3705939" cy="994172"/>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1"/>
              </a:buClr>
              <a:buSzPts val="4200"/>
              <a:buFont typeface="Montserrat Light"/>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27" name="Google Shape;727;p79"/>
          <p:cNvSpPr txBox="1"/>
          <p:nvPr>
            <p:ph idx="10" type="dt"/>
          </p:nvPr>
        </p:nvSpPr>
        <p:spPr>
          <a:xfrm>
            <a:off x="3660963" y="4731381"/>
            <a:ext cx="1647334" cy="341744"/>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8" name="Google Shape;728;p79"/>
          <p:cNvSpPr txBox="1"/>
          <p:nvPr>
            <p:ph idx="11" type="ftr"/>
          </p:nvPr>
        </p:nvSpPr>
        <p:spPr>
          <a:xfrm>
            <a:off x="211793" y="4731381"/>
            <a:ext cx="2653873" cy="341744"/>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9" name="Google Shape;729;p79"/>
          <p:cNvSpPr txBox="1"/>
          <p:nvPr>
            <p:ph idx="12" type="sldNum"/>
          </p:nvPr>
        </p:nvSpPr>
        <p:spPr>
          <a:xfrm>
            <a:off x="7588527" y="4731381"/>
            <a:ext cx="1348084" cy="341744"/>
          </a:xfrm>
          <a:prstGeom prst="rect">
            <a:avLst/>
          </a:prstGeom>
          <a:noFill/>
          <a:ln>
            <a:noFill/>
          </a:ln>
        </p:spPr>
        <p:txBody>
          <a:bodyPr anchorCtr="0" anchor="ctr" bIns="0" lIns="0" spcFirstLastPara="1" rIns="0" wrap="square" tIns="0">
            <a:noAutofit/>
          </a:bodyPr>
          <a:lstStyle>
            <a:lvl1pPr indent="0" lvl="0" marL="0" algn="r">
              <a:spcBef>
                <a:spcPts val="0"/>
              </a:spcBef>
              <a:buNone/>
              <a:defRPr>
                <a:solidFill>
                  <a:srgbClr val="000000"/>
                </a:solidFill>
              </a:defRPr>
            </a:lvl1pPr>
            <a:lvl2pPr indent="0" lvl="1" marL="0" algn="r">
              <a:spcBef>
                <a:spcPts val="0"/>
              </a:spcBef>
              <a:buNone/>
              <a:defRPr>
                <a:solidFill>
                  <a:srgbClr val="000000"/>
                </a:solidFill>
              </a:defRPr>
            </a:lvl2pPr>
            <a:lvl3pPr indent="0" lvl="2" marL="0" algn="r">
              <a:spcBef>
                <a:spcPts val="0"/>
              </a:spcBef>
              <a:buNone/>
              <a:defRPr>
                <a:solidFill>
                  <a:srgbClr val="000000"/>
                </a:solidFill>
              </a:defRPr>
            </a:lvl3pPr>
            <a:lvl4pPr indent="0" lvl="3" marL="0" algn="r">
              <a:spcBef>
                <a:spcPts val="0"/>
              </a:spcBef>
              <a:buNone/>
              <a:defRPr>
                <a:solidFill>
                  <a:srgbClr val="000000"/>
                </a:solidFill>
              </a:defRPr>
            </a:lvl4pPr>
            <a:lvl5pPr indent="0" lvl="4" marL="0" algn="r">
              <a:spcBef>
                <a:spcPts val="0"/>
              </a:spcBef>
              <a:buNone/>
              <a:defRPr>
                <a:solidFill>
                  <a:srgbClr val="000000"/>
                </a:solidFill>
              </a:defRPr>
            </a:lvl5pPr>
            <a:lvl6pPr indent="0" lvl="5" marL="0" algn="r">
              <a:spcBef>
                <a:spcPts val="0"/>
              </a:spcBef>
              <a:buNone/>
              <a:defRPr>
                <a:solidFill>
                  <a:srgbClr val="000000"/>
                </a:solidFill>
              </a:defRPr>
            </a:lvl6pPr>
            <a:lvl7pPr indent="0" lvl="6" marL="0" algn="r">
              <a:spcBef>
                <a:spcPts val="0"/>
              </a:spcBef>
              <a:buNone/>
              <a:defRPr>
                <a:solidFill>
                  <a:srgbClr val="000000"/>
                </a:solidFill>
              </a:defRPr>
            </a:lvl7pPr>
            <a:lvl8pPr indent="0" lvl="7" marL="0" algn="r">
              <a:spcBef>
                <a:spcPts val="0"/>
              </a:spcBef>
              <a:buNone/>
              <a:defRPr>
                <a:solidFill>
                  <a:srgbClr val="000000"/>
                </a:solidFill>
              </a:defRPr>
            </a:lvl8pPr>
            <a:lvl9pPr indent="0" lvl="8" marL="0" algn="r">
              <a:spcBef>
                <a:spcPts val="0"/>
              </a:spcBef>
              <a:buNone/>
              <a:defRPr>
                <a:solidFill>
                  <a:srgbClr val="000000"/>
                </a:solidFill>
              </a:defRPr>
            </a:lvl9pPr>
          </a:lstStyle>
          <a:p>
            <a:pPr indent="0" lvl="0" marL="0" rtl="0" algn="r">
              <a:spcBef>
                <a:spcPts val="0"/>
              </a:spcBef>
              <a:spcAft>
                <a:spcPts val="0"/>
              </a:spcAft>
              <a:buNone/>
            </a:pPr>
            <a:fld id="{00000000-1234-1234-1234-123412341234}" type="slidenum">
              <a:rPr lang="en-GB"/>
              <a:t>‹#›</a:t>
            </a:fld>
            <a:endParaRPr/>
          </a:p>
        </p:txBody>
      </p:sp>
      <p:sp>
        <p:nvSpPr>
          <p:cNvPr id="730" name="Google Shape;730;p79"/>
          <p:cNvSpPr txBox="1"/>
          <p:nvPr>
            <p:ph idx="1" type="body"/>
          </p:nvPr>
        </p:nvSpPr>
        <p:spPr>
          <a:xfrm>
            <a:off x="207393" y="1645595"/>
            <a:ext cx="2793997" cy="2882756"/>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1"/>
              </a:buClr>
              <a:buSzPts val="825"/>
              <a:buNone/>
              <a:defRPr sz="825"/>
            </a:lvl1pPr>
            <a:lvl2pPr indent="-285750" lvl="1" marL="914400" algn="l">
              <a:lnSpc>
                <a:spcPct val="100000"/>
              </a:lnSpc>
              <a:spcBef>
                <a:spcPts val="450"/>
              </a:spcBef>
              <a:spcAft>
                <a:spcPts val="0"/>
              </a:spcAft>
              <a:buClr>
                <a:schemeClr val="dk1"/>
              </a:buClr>
              <a:buSzPts val="900"/>
              <a:buChar char="•"/>
              <a:defRPr sz="900"/>
            </a:lvl2pPr>
            <a:lvl3pPr indent="-285750" lvl="2" marL="1371600" algn="l">
              <a:lnSpc>
                <a:spcPct val="100000"/>
              </a:lnSpc>
              <a:spcBef>
                <a:spcPts val="450"/>
              </a:spcBef>
              <a:spcAft>
                <a:spcPts val="0"/>
              </a:spcAft>
              <a:buClr>
                <a:schemeClr val="dk1"/>
              </a:buClr>
              <a:buSzPts val="900"/>
              <a:buChar char="•"/>
              <a:defRPr sz="900"/>
            </a:lvl3pPr>
            <a:lvl4pPr indent="-285750" lvl="3" marL="1828800" algn="l">
              <a:lnSpc>
                <a:spcPct val="100000"/>
              </a:lnSpc>
              <a:spcBef>
                <a:spcPts val="450"/>
              </a:spcBef>
              <a:spcAft>
                <a:spcPts val="0"/>
              </a:spcAft>
              <a:buClr>
                <a:schemeClr val="dk1"/>
              </a:buClr>
              <a:buSzPts val="900"/>
              <a:buChar char="•"/>
              <a:defRPr sz="900"/>
            </a:lvl4pPr>
            <a:lvl5pPr indent="-285750" lvl="4" marL="2286000" algn="l">
              <a:lnSpc>
                <a:spcPct val="100000"/>
              </a:lnSpc>
              <a:spcBef>
                <a:spcPts val="450"/>
              </a:spcBef>
              <a:spcAft>
                <a:spcPts val="0"/>
              </a:spcAft>
              <a:buClr>
                <a:schemeClr val="dk1"/>
              </a:buClr>
              <a:buSzPts val="900"/>
              <a:buChar char="•"/>
              <a:defRPr sz="900"/>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731" name="Google Shape;731;p79"/>
          <p:cNvSpPr txBox="1"/>
          <p:nvPr>
            <p:ph idx="2" type="body"/>
          </p:nvPr>
        </p:nvSpPr>
        <p:spPr>
          <a:xfrm>
            <a:off x="3140700" y="1645595"/>
            <a:ext cx="2793997" cy="2882756"/>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1"/>
              </a:buClr>
              <a:buSzPts val="825"/>
              <a:buNone/>
              <a:defRPr sz="825"/>
            </a:lvl1pPr>
            <a:lvl2pPr indent="-285750" lvl="1" marL="914400" algn="l">
              <a:lnSpc>
                <a:spcPct val="100000"/>
              </a:lnSpc>
              <a:spcBef>
                <a:spcPts val="450"/>
              </a:spcBef>
              <a:spcAft>
                <a:spcPts val="0"/>
              </a:spcAft>
              <a:buClr>
                <a:schemeClr val="dk1"/>
              </a:buClr>
              <a:buSzPts val="900"/>
              <a:buChar char="•"/>
              <a:defRPr sz="900"/>
            </a:lvl2pPr>
            <a:lvl3pPr indent="-285750" lvl="2" marL="1371600" algn="l">
              <a:lnSpc>
                <a:spcPct val="100000"/>
              </a:lnSpc>
              <a:spcBef>
                <a:spcPts val="450"/>
              </a:spcBef>
              <a:spcAft>
                <a:spcPts val="0"/>
              </a:spcAft>
              <a:buClr>
                <a:schemeClr val="dk1"/>
              </a:buClr>
              <a:buSzPts val="900"/>
              <a:buChar char="•"/>
              <a:defRPr sz="900"/>
            </a:lvl3pPr>
            <a:lvl4pPr indent="-285750" lvl="3" marL="1828800" algn="l">
              <a:lnSpc>
                <a:spcPct val="100000"/>
              </a:lnSpc>
              <a:spcBef>
                <a:spcPts val="450"/>
              </a:spcBef>
              <a:spcAft>
                <a:spcPts val="0"/>
              </a:spcAft>
              <a:buClr>
                <a:schemeClr val="dk1"/>
              </a:buClr>
              <a:buSzPts val="900"/>
              <a:buChar char="•"/>
              <a:defRPr sz="900"/>
            </a:lvl4pPr>
            <a:lvl5pPr indent="-285750" lvl="4" marL="2286000" algn="l">
              <a:lnSpc>
                <a:spcPct val="100000"/>
              </a:lnSpc>
              <a:spcBef>
                <a:spcPts val="450"/>
              </a:spcBef>
              <a:spcAft>
                <a:spcPts val="0"/>
              </a:spcAft>
              <a:buClr>
                <a:schemeClr val="dk1"/>
              </a:buClr>
              <a:buSzPts val="900"/>
              <a:buChar char="•"/>
              <a:defRPr sz="900"/>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732" name="Google Shape;732;p79"/>
          <p:cNvSpPr txBox="1"/>
          <p:nvPr>
            <p:ph idx="3" type="body"/>
          </p:nvPr>
        </p:nvSpPr>
        <p:spPr>
          <a:xfrm>
            <a:off x="6074008" y="1645595"/>
            <a:ext cx="2793997" cy="2882756"/>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1"/>
              </a:buClr>
              <a:buSzPts val="825"/>
              <a:buNone/>
              <a:defRPr sz="825"/>
            </a:lvl1pPr>
            <a:lvl2pPr indent="-285750" lvl="1" marL="914400" algn="l">
              <a:lnSpc>
                <a:spcPct val="100000"/>
              </a:lnSpc>
              <a:spcBef>
                <a:spcPts val="450"/>
              </a:spcBef>
              <a:spcAft>
                <a:spcPts val="0"/>
              </a:spcAft>
              <a:buClr>
                <a:schemeClr val="dk1"/>
              </a:buClr>
              <a:buSzPts val="900"/>
              <a:buChar char="•"/>
              <a:defRPr sz="900"/>
            </a:lvl2pPr>
            <a:lvl3pPr indent="-285750" lvl="2" marL="1371600" algn="l">
              <a:lnSpc>
                <a:spcPct val="100000"/>
              </a:lnSpc>
              <a:spcBef>
                <a:spcPts val="450"/>
              </a:spcBef>
              <a:spcAft>
                <a:spcPts val="0"/>
              </a:spcAft>
              <a:buClr>
                <a:schemeClr val="dk1"/>
              </a:buClr>
              <a:buSzPts val="900"/>
              <a:buChar char="•"/>
              <a:defRPr sz="900"/>
            </a:lvl3pPr>
            <a:lvl4pPr indent="-285750" lvl="3" marL="1828800" algn="l">
              <a:lnSpc>
                <a:spcPct val="100000"/>
              </a:lnSpc>
              <a:spcBef>
                <a:spcPts val="450"/>
              </a:spcBef>
              <a:spcAft>
                <a:spcPts val="0"/>
              </a:spcAft>
              <a:buClr>
                <a:schemeClr val="dk1"/>
              </a:buClr>
              <a:buSzPts val="900"/>
              <a:buChar char="•"/>
              <a:defRPr sz="900"/>
            </a:lvl4pPr>
            <a:lvl5pPr indent="-285750" lvl="4" marL="2286000" algn="l">
              <a:lnSpc>
                <a:spcPct val="100000"/>
              </a:lnSpc>
              <a:spcBef>
                <a:spcPts val="450"/>
              </a:spcBef>
              <a:spcAft>
                <a:spcPts val="0"/>
              </a:spcAft>
              <a:buClr>
                <a:schemeClr val="dk1"/>
              </a:buClr>
              <a:buSzPts val="900"/>
              <a:buChar char="•"/>
              <a:defRPr sz="900"/>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formation graphics">
  <p:cSld name="Information graphics">
    <p:spTree>
      <p:nvGrpSpPr>
        <p:cNvPr id="733" name="Shape 733"/>
        <p:cNvGrpSpPr/>
        <p:nvPr/>
      </p:nvGrpSpPr>
      <p:grpSpPr>
        <a:xfrm>
          <a:off x="0" y="0"/>
          <a:ext cx="0" cy="0"/>
          <a:chOff x="0" y="0"/>
          <a:chExt cx="0" cy="0"/>
        </a:xfrm>
      </p:grpSpPr>
      <p:sp>
        <p:nvSpPr>
          <p:cNvPr id="734" name="Google Shape;734;p80"/>
          <p:cNvSpPr/>
          <p:nvPr/>
        </p:nvSpPr>
        <p:spPr>
          <a:xfrm>
            <a:off x="4526281" y="0"/>
            <a:ext cx="4617721" cy="5143500"/>
          </a:xfrm>
          <a:prstGeom prst="rect">
            <a:avLst/>
          </a:prstGeom>
          <a:solidFill>
            <a:schemeClr val="lt2"/>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1013" u="none" cap="none" strike="noStrike">
              <a:solidFill>
                <a:srgbClr val="FFFFFF"/>
              </a:solidFill>
              <a:latin typeface="Montserrat"/>
              <a:ea typeface="Montserrat"/>
              <a:cs typeface="Montserrat"/>
              <a:sym typeface="Montserrat"/>
            </a:endParaRPr>
          </a:p>
        </p:txBody>
      </p:sp>
      <p:sp>
        <p:nvSpPr>
          <p:cNvPr id="735" name="Google Shape;735;p80"/>
          <p:cNvSpPr txBox="1"/>
          <p:nvPr>
            <p:ph type="title"/>
          </p:nvPr>
        </p:nvSpPr>
        <p:spPr>
          <a:xfrm>
            <a:off x="211793" y="174078"/>
            <a:ext cx="3705939" cy="994172"/>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36" name="Google Shape;736;p80"/>
          <p:cNvSpPr txBox="1"/>
          <p:nvPr>
            <p:ph idx="10" type="dt"/>
          </p:nvPr>
        </p:nvSpPr>
        <p:spPr>
          <a:xfrm>
            <a:off x="3660963" y="4731381"/>
            <a:ext cx="1647334" cy="341744"/>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7" name="Google Shape;737;p80"/>
          <p:cNvSpPr txBox="1"/>
          <p:nvPr>
            <p:ph idx="11" type="ftr"/>
          </p:nvPr>
        </p:nvSpPr>
        <p:spPr>
          <a:xfrm>
            <a:off x="211793" y="4731381"/>
            <a:ext cx="2653873" cy="341744"/>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8" name="Google Shape;738;p80"/>
          <p:cNvSpPr txBox="1"/>
          <p:nvPr>
            <p:ph idx="12" type="sldNum"/>
          </p:nvPr>
        </p:nvSpPr>
        <p:spPr>
          <a:xfrm>
            <a:off x="7588527" y="4731381"/>
            <a:ext cx="1348084" cy="341744"/>
          </a:xfrm>
          <a:prstGeom prst="rect">
            <a:avLst/>
          </a:prstGeom>
          <a:noFill/>
          <a:ln>
            <a:noFill/>
          </a:ln>
        </p:spPr>
        <p:txBody>
          <a:bodyPr anchorCtr="0" anchor="ctr" bIns="0" lIns="0" spcFirstLastPara="1" rIns="0" wrap="square" tIns="0">
            <a:noAutofit/>
          </a:bodyPr>
          <a:lstStyle>
            <a:lvl1pPr indent="0" lvl="0" marL="0" algn="r">
              <a:spcBef>
                <a:spcPts val="0"/>
              </a:spcBef>
              <a:buNone/>
              <a:defRPr>
                <a:solidFill>
                  <a:srgbClr val="000000"/>
                </a:solidFill>
              </a:defRPr>
            </a:lvl1pPr>
            <a:lvl2pPr indent="0" lvl="1" marL="0" algn="r">
              <a:spcBef>
                <a:spcPts val="0"/>
              </a:spcBef>
              <a:buNone/>
              <a:defRPr>
                <a:solidFill>
                  <a:srgbClr val="000000"/>
                </a:solidFill>
              </a:defRPr>
            </a:lvl2pPr>
            <a:lvl3pPr indent="0" lvl="2" marL="0" algn="r">
              <a:spcBef>
                <a:spcPts val="0"/>
              </a:spcBef>
              <a:buNone/>
              <a:defRPr>
                <a:solidFill>
                  <a:srgbClr val="000000"/>
                </a:solidFill>
              </a:defRPr>
            </a:lvl3pPr>
            <a:lvl4pPr indent="0" lvl="3" marL="0" algn="r">
              <a:spcBef>
                <a:spcPts val="0"/>
              </a:spcBef>
              <a:buNone/>
              <a:defRPr>
                <a:solidFill>
                  <a:srgbClr val="000000"/>
                </a:solidFill>
              </a:defRPr>
            </a:lvl4pPr>
            <a:lvl5pPr indent="0" lvl="4" marL="0" algn="r">
              <a:spcBef>
                <a:spcPts val="0"/>
              </a:spcBef>
              <a:buNone/>
              <a:defRPr>
                <a:solidFill>
                  <a:srgbClr val="000000"/>
                </a:solidFill>
              </a:defRPr>
            </a:lvl5pPr>
            <a:lvl6pPr indent="0" lvl="5" marL="0" algn="r">
              <a:spcBef>
                <a:spcPts val="0"/>
              </a:spcBef>
              <a:buNone/>
              <a:defRPr>
                <a:solidFill>
                  <a:srgbClr val="000000"/>
                </a:solidFill>
              </a:defRPr>
            </a:lvl6pPr>
            <a:lvl7pPr indent="0" lvl="6" marL="0" algn="r">
              <a:spcBef>
                <a:spcPts val="0"/>
              </a:spcBef>
              <a:buNone/>
              <a:defRPr>
                <a:solidFill>
                  <a:srgbClr val="000000"/>
                </a:solidFill>
              </a:defRPr>
            </a:lvl7pPr>
            <a:lvl8pPr indent="0" lvl="7" marL="0" algn="r">
              <a:spcBef>
                <a:spcPts val="0"/>
              </a:spcBef>
              <a:buNone/>
              <a:defRPr>
                <a:solidFill>
                  <a:srgbClr val="000000"/>
                </a:solidFill>
              </a:defRPr>
            </a:lvl8pPr>
            <a:lvl9pPr indent="0" lvl="8" marL="0" algn="r">
              <a:spcBef>
                <a:spcPts val="0"/>
              </a:spcBef>
              <a:buNone/>
              <a:defRPr>
                <a:solidFill>
                  <a:srgbClr val="000000"/>
                </a:solidFill>
              </a:defRPr>
            </a:lvl9pPr>
          </a:lstStyle>
          <a:p>
            <a:pPr indent="0" lvl="0" marL="0" rtl="0" algn="r">
              <a:spcBef>
                <a:spcPts val="0"/>
              </a:spcBef>
              <a:spcAft>
                <a:spcPts val="0"/>
              </a:spcAft>
              <a:buNone/>
            </a:pPr>
            <a:fld id="{00000000-1234-1234-1234-123412341234}" type="slidenum">
              <a:rPr lang="en-GB"/>
              <a:t>‹#›</a:t>
            </a:fld>
            <a:endParaRPr/>
          </a:p>
        </p:txBody>
      </p:sp>
      <p:sp>
        <p:nvSpPr>
          <p:cNvPr id="739" name="Google Shape;739;p80"/>
          <p:cNvSpPr txBox="1"/>
          <p:nvPr>
            <p:ph idx="1" type="body"/>
          </p:nvPr>
        </p:nvSpPr>
        <p:spPr>
          <a:xfrm>
            <a:off x="4617114" y="174076"/>
            <a:ext cx="2110259" cy="664124"/>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1"/>
              </a:buClr>
              <a:buSzPts val="900"/>
              <a:buNone/>
              <a:defRPr b="0" sz="900"/>
            </a:lvl1pPr>
            <a:lvl2pPr indent="-342900" lvl="1" marL="914400" algn="l">
              <a:lnSpc>
                <a:spcPct val="100000"/>
              </a:lnSpc>
              <a:spcBef>
                <a:spcPts val="450"/>
              </a:spcBef>
              <a:spcAft>
                <a:spcPts val="0"/>
              </a:spcAft>
              <a:buClr>
                <a:schemeClr val="dk1"/>
              </a:buClr>
              <a:buSzPts val="1800"/>
              <a:buChar char="•"/>
              <a:defRPr/>
            </a:lvl2pPr>
            <a:lvl3pPr indent="-342900" lvl="2" marL="1371600" algn="l">
              <a:lnSpc>
                <a:spcPct val="100000"/>
              </a:lnSpc>
              <a:spcBef>
                <a:spcPts val="450"/>
              </a:spcBef>
              <a:spcAft>
                <a:spcPts val="0"/>
              </a:spcAft>
              <a:buClr>
                <a:schemeClr val="dk1"/>
              </a:buClr>
              <a:buSzPts val="1800"/>
              <a:buChar char="•"/>
              <a:defRPr/>
            </a:lvl3pPr>
            <a:lvl4pPr indent="-342900" lvl="3" marL="1828800" algn="l">
              <a:lnSpc>
                <a:spcPct val="100000"/>
              </a:lnSpc>
              <a:spcBef>
                <a:spcPts val="450"/>
              </a:spcBef>
              <a:spcAft>
                <a:spcPts val="0"/>
              </a:spcAft>
              <a:buClr>
                <a:schemeClr val="dk1"/>
              </a:buClr>
              <a:buSzPts val="1800"/>
              <a:buChar char="•"/>
              <a:defRPr/>
            </a:lvl4pPr>
            <a:lvl5pPr indent="-342900" lvl="4" marL="2286000" algn="l">
              <a:lnSpc>
                <a:spcPct val="100000"/>
              </a:lnSpc>
              <a:spcBef>
                <a:spcPts val="450"/>
              </a:spcBef>
              <a:spcAft>
                <a:spcPts val="0"/>
              </a:spcAft>
              <a:buClr>
                <a:schemeClr val="dk1"/>
              </a:buClr>
              <a:buSzPts val="1800"/>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740" name="Google Shape;740;p80"/>
          <p:cNvSpPr txBox="1"/>
          <p:nvPr>
            <p:ph idx="2" type="body"/>
          </p:nvPr>
        </p:nvSpPr>
        <p:spPr>
          <a:xfrm>
            <a:off x="6818206" y="174076"/>
            <a:ext cx="2110259" cy="664124"/>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1"/>
              </a:buClr>
              <a:buSzPts val="900"/>
              <a:buNone/>
              <a:defRPr b="0" sz="900"/>
            </a:lvl1pPr>
            <a:lvl2pPr indent="-342900" lvl="1" marL="914400" algn="l">
              <a:lnSpc>
                <a:spcPct val="100000"/>
              </a:lnSpc>
              <a:spcBef>
                <a:spcPts val="450"/>
              </a:spcBef>
              <a:spcAft>
                <a:spcPts val="0"/>
              </a:spcAft>
              <a:buClr>
                <a:schemeClr val="dk1"/>
              </a:buClr>
              <a:buSzPts val="1800"/>
              <a:buChar char="•"/>
              <a:defRPr/>
            </a:lvl2pPr>
            <a:lvl3pPr indent="-342900" lvl="2" marL="1371600" algn="l">
              <a:lnSpc>
                <a:spcPct val="100000"/>
              </a:lnSpc>
              <a:spcBef>
                <a:spcPts val="450"/>
              </a:spcBef>
              <a:spcAft>
                <a:spcPts val="0"/>
              </a:spcAft>
              <a:buClr>
                <a:schemeClr val="dk1"/>
              </a:buClr>
              <a:buSzPts val="1800"/>
              <a:buChar char="•"/>
              <a:defRPr/>
            </a:lvl3pPr>
            <a:lvl4pPr indent="-342900" lvl="3" marL="1828800" algn="l">
              <a:lnSpc>
                <a:spcPct val="100000"/>
              </a:lnSpc>
              <a:spcBef>
                <a:spcPts val="450"/>
              </a:spcBef>
              <a:spcAft>
                <a:spcPts val="0"/>
              </a:spcAft>
              <a:buClr>
                <a:schemeClr val="dk1"/>
              </a:buClr>
              <a:buSzPts val="1800"/>
              <a:buChar char="•"/>
              <a:defRPr/>
            </a:lvl4pPr>
            <a:lvl5pPr indent="-342900" lvl="4" marL="2286000" algn="l">
              <a:lnSpc>
                <a:spcPct val="100000"/>
              </a:lnSpc>
              <a:spcBef>
                <a:spcPts val="450"/>
              </a:spcBef>
              <a:spcAft>
                <a:spcPts val="0"/>
              </a:spcAft>
              <a:buClr>
                <a:schemeClr val="dk1"/>
              </a:buClr>
              <a:buSzPts val="1800"/>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741" name="Google Shape;741;p80"/>
          <p:cNvSpPr txBox="1"/>
          <p:nvPr>
            <p:ph idx="3" type="body"/>
          </p:nvPr>
        </p:nvSpPr>
        <p:spPr>
          <a:xfrm>
            <a:off x="4617114" y="2452729"/>
            <a:ext cx="2110259" cy="664124"/>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1"/>
              </a:buClr>
              <a:buSzPts val="900"/>
              <a:buNone/>
              <a:defRPr b="0" sz="900"/>
            </a:lvl1pPr>
            <a:lvl2pPr indent="-342900" lvl="1" marL="914400" algn="l">
              <a:lnSpc>
                <a:spcPct val="100000"/>
              </a:lnSpc>
              <a:spcBef>
                <a:spcPts val="450"/>
              </a:spcBef>
              <a:spcAft>
                <a:spcPts val="0"/>
              </a:spcAft>
              <a:buClr>
                <a:schemeClr val="dk1"/>
              </a:buClr>
              <a:buSzPts val="1800"/>
              <a:buChar char="•"/>
              <a:defRPr/>
            </a:lvl2pPr>
            <a:lvl3pPr indent="-342900" lvl="2" marL="1371600" algn="l">
              <a:lnSpc>
                <a:spcPct val="100000"/>
              </a:lnSpc>
              <a:spcBef>
                <a:spcPts val="450"/>
              </a:spcBef>
              <a:spcAft>
                <a:spcPts val="0"/>
              </a:spcAft>
              <a:buClr>
                <a:schemeClr val="dk1"/>
              </a:buClr>
              <a:buSzPts val="1800"/>
              <a:buChar char="•"/>
              <a:defRPr/>
            </a:lvl3pPr>
            <a:lvl4pPr indent="-342900" lvl="3" marL="1828800" algn="l">
              <a:lnSpc>
                <a:spcPct val="100000"/>
              </a:lnSpc>
              <a:spcBef>
                <a:spcPts val="450"/>
              </a:spcBef>
              <a:spcAft>
                <a:spcPts val="0"/>
              </a:spcAft>
              <a:buClr>
                <a:schemeClr val="dk1"/>
              </a:buClr>
              <a:buSzPts val="1800"/>
              <a:buChar char="•"/>
              <a:defRPr/>
            </a:lvl4pPr>
            <a:lvl5pPr indent="-342900" lvl="4" marL="2286000" algn="l">
              <a:lnSpc>
                <a:spcPct val="100000"/>
              </a:lnSpc>
              <a:spcBef>
                <a:spcPts val="450"/>
              </a:spcBef>
              <a:spcAft>
                <a:spcPts val="0"/>
              </a:spcAft>
              <a:buClr>
                <a:schemeClr val="dk1"/>
              </a:buClr>
              <a:buSzPts val="1800"/>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742" name="Google Shape;742;p80"/>
          <p:cNvSpPr txBox="1"/>
          <p:nvPr>
            <p:ph idx="4" type="body"/>
          </p:nvPr>
        </p:nvSpPr>
        <p:spPr>
          <a:xfrm>
            <a:off x="6818206" y="2452729"/>
            <a:ext cx="2110259" cy="664124"/>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1"/>
              </a:buClr>
              <a:buSzPts val="900"/>
              <a:buNone/>
              <a:defRPr b="0" sz="900"/>
            </a:lvl1pPr>
            <a:lvl2pPr indent="-342900" lvl="1" marL="914400" algn="l">
              <a:lnSpc>
                <a:spcPct val="100000"/>
              </a:lnSpc>
              <a:spcBef>
                <a:spcPts val="450"/>
              </a:spcBef>
              <a:spcAft>
                <a:spcPts val="0"/>
              </a:spcAft>
              <a:buClr>
                <a:schemeClr val="dk1"/>
              </a:buClr>
              <a:buSzPts val="1800"/>
              <a:buChar char="•"/>
              <a:defRPr/>
            </a:lvl2pPr>
            <a:lvl3pPr indent="-342900" lvl="2" marL="1371600" algn="l">
              <a:lnSpc>
                <a:spcPct val="100000"/>
              </a:lnSpc>
              <a:spcBef>
                <a:spcPts val="450"/>
              </a:spcBef>
              <a:spcAft>
                <a:spcPts val="0"/>
              </a:spcAft>
              <a:buClr>
                <a:schemeClr val="dk1"/>
              </a:buClr>
              <a:buSzPts val="1800"/>
              <a:buChar char="•"/>
              <a:defRPr/>
            </a:lvl3pPr>
            <a:lvl4pPr indent="-342900" lvl="3" marL="1828800" algn="l">
              <a:lnSpc>
                <a:spcPct val="100000"/>
              </a:lnSpc>
              <a:spcBef>
                <a:spcPts val="450"/>
              </a:spcBef>
              <a:spcAft>
                <a:spcPts val="0"/>
              </a:spcAft>
              <a:buClr>
                <a:schemeClr val="dk1"/>
              </a:buClr>
              <a:buSzPts val="1800"/>
              <a:buChar char="•"/>
              <a:defRPr/>
            </a:lvl4pPr>
            <a:lvl5pPr indent="-342900" lvl="4" marL="2286000" algn="l">
              <a:lnSpc>
                <a:spcPct val="100000"/>
              </a:lnSpc>
              <a:spcBef>
                <a:spcPts val="450"/>
              </a:spcBef>
              <a:spcAft>
                <a:spcPts val="0"/>
              </a:spcAft>
              <a:buClr>
                <a:schemeClr val="dk1"/>
              </a:buClr>
              <a:buSzPts val="1800"/>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743" name="Google Shape;743;p80"/>
          <p:cNvSpPr txBox="1"/>
          <p:nvPr>
            <p:ph idx="5" type="body"/>
          </p:nvPr>
        </p:nvSpPr>
        <p:spPr>
          <a:xfrm>
            <a:off x="211793" y="2408624"/>
            <a:ext cx="4060031" cy="1532334"/>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1"/>
              </a:buClr>
              <a:buSzPts val="1300"/>
              <a:buNone/>
              <a:defRPr sz="1300"/>
            </a:lvl1pPr>
            <a:lvl2pPr indent="-342900" lvl="1" marL="914400" algn="l">
              <a:lnSpc>
                <a:spcPct val="100000"/>
              </a:lnSpc>
              <a:spcBef>
                <a:spcPts val="450"/>
              </a:spcBef>
              <a:spcAft>
                <a:spcPts val="0"/>
              </a:spcAft>
              <a:buClr>
                <a:schemeClr val="dk1"/>
              </a:buClr>
              <a:buSzPts val="1800"/>
              <a:buChar char="•"/>
              <a:defRPr/>
            </a:lvl2pPr>
            <a:lvl3pPr indent="-342900" lvl="2" marL="1371600" algn="l">
              <a:lnSpc>
                <a:spcPct val="100000"/>
              </a:lnSpc>
              <a:spcBef>
                <a:spcPts val="450"/>
              </a:spcBef>
              <a:spcAft>
                <a:spcPts val="0"/>
              </a:spcAft>
              <a:buClr>
                <a:schemeClr val="dk1"/>
              </a:buClr>
              <a:buSzPts val="1800"/>
              <a:buChar char="•"/>
              <a:defRPr/>
            </a:lvl3pPr>
            <a:lvl4pPr indent="-342900" lvl="3" marL="1828800" algn="l">
              <a:lnSpc>
                <a:spcPct val="100000"/>
              </a:lnSpc>
              <a:spcBef>
                <a:spcPts val="450"/>
              </a:spcBef>
              <a:spcAft>
                <a:spcPts val="0"/>
              </a:spcAft>
              <a:buClr>
                <a:schemeClr val="dk1"/>
              </a:buClr>
              <a:buSzPts val="1800"/>
              <a:buChar char="•"/>
              <a:defRPr/>
            </a:lvl4pPr>
            <a:lvl5pPr indent="-342900" lvl="4" marL="2286000" algn="l">
              <a:lnSpc>
                <a:spcPct val="100000"/>
              </a:lnSpc>
              <a:spcBef>
                <a:spcPts val="450"/>
              </a:spcBef>
              <a:spcAft>
                <a:spcPts val="0"/>
              </a:spcAft>
              <a:buClr>
                <a:schemeClr val="dk1"/>
              </a:buClr>
              <a:buSzPts val="1800"/>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rge quote black">
  <p:cSld name="Large quote black">
    <p:bg>
      <p:bgPr>
        <a:solidFill>
          <a:schemeClr val="lt1"/>
        </a:solidFill>
      </p:bgPr>
    </p:bg>
    <p:spTree>
      <p:nvGrpSpPr>
        <p:cNvPr id="744" name="Shape 744"/>
        <p:cNvGrpSpPr/>
        <p:nvPr/>
      </p:nvGrpSpPr>
      <p:grpSpPr>
        <a:xfrm>
          <a:off x="0" y="0"/>
          <a:ext cx="0" cy="0"/>
          <a:chOff x="0" y="0"/>
          <a:chExt cx="0" cy="0"/>
        </a:xfrm>
      </p:grpSpPr>
      <p:sp>
        <p:nvSpPr>
          <p:cNvPr id="745" name="Google Shape;745;p81"/>
          <p:cNvSpPr/>
          <p:nvPr/>
        </p:nvSpPr>
        <p:spPr>
          <a:xfrm>
            <a:off x="1" y="0"/>
            <a:ext cx="6730045" cy="5143500"/>
          </a:xfrm>
          <a:prstGeom prst="rect">
            <a:avLst/>
          </a:prstGeom>
          <a:solidFill>
            <a:schemeClr val="dk1"/>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1013" u="none" cap="none" strike="noStrike">
              <a:solidFill>
                <a:srgbClr val="FFFFFF"/>
              </a:solidFill>
              <a:latin typeface="Montserrat"/>
              <a:ea typeface="Montserrat"/>
              <a:cs typeface="Montserrat"/>
              <a:sym typeface="Montserrat"/>
            </a:endParaRPr>
          </a:p>
        </p:txBody>
      </p:sp>
      <p:sp>
        <p:nvSpPr>
          <p:cNvPr id="746" name="Google Shape;746;p81"/>
          <p:cNvSpPr txBox="1"/>
          <p:nvPr>
            <p:ph type="title"/>
          </p:nvPr>
        </p:nvSpPr>
        <p:spPr>
          <a:xfrm>
            <a:off x="211792" y="174078"/>
            <a:ext cx="6335456" cy="635168"/>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accent1"/>
              </a:buClr>
              <a:buSzPts val="4200"/>
              <a:buFont typeface="Montserrat Light"/>
              <a:buNone/>
              <a:defRPr sz="4200">
                <a:solidFill>
                  <a:schemeClr val="accen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7" name="Google Shape;747;p81"/>
          <p:cNvSpPr txBox="1"/>
          <p:nvPr>
            <p:ph idx="10" type="dt"/>
          </p:nvPr>
        </p:nvSpPr>
        <p:spPr>
          <a:xfrm>
            <a:off x="3660963" y="4731381"/>
            <a:ext cx="1647334" cy="341744"/>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solidFill>
                  <a:schemeClr val="accen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 name="Google Shape;748;p81"/>
          <p:cNvSpPr txBox="1"/>
          <p:nvPr>
            <p:ph idx="11" type="ftr"/>
          </p:nvPr>
        </p:nvSpPr>
        <p:spPr>
          <a:xfrm>
            <a:off x="211793" y="4731381"/>
            <a:ext cx="2653873" cy="341744"/>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solidFill>
                  <a:schemeClr val="accen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9" name="Google Shape;749;p81"/>
          <p:cNvSpPr txBox="1"/>
          <p:nvPr>
            <p:ph idx="12" type="sldNum"/>
          </p:nvPr>
        </p:nvSpPr>
        <p:spPr>
          <a:xfrm>
            <a:off x="7588527" y="4731381"/>
            <a:ext cx="1348084" cy="341744"/>
          </a:xfrm>
          <a:prstGeom prst="rect">
            <a:avLst/>
          </a:prstGeom>
          <a:noFill/>
          <a:ln>
            <a:noFill/>
          </a:ln>
        </p:spPr>
        <p:txBody>
          <a:bodyPr anchorCtr="0" anchor="ctr" bIns="0" lIns="0" spcFirstLastPara="1" rIns="0" wrap="square" tIns="0">
            <a:noAutofit/>
          </a:bodyPr>
          <a:lstStyle>
            <a:lvl1pPr indent="0" lvl="0" marL="0" algn="r">
              <a:spcBef>
                <a:spcPts val="0"/>
              </a:spcBef>
              <a:buNone/>
              <a:defRPr b="1" i="0" sz="600" u="none" cap="none" strike="noStrike">
                <a:solidFill>
                  <a:srgbClr val="FAB31E"/>
                </a:solidFill>
                <a:latin typeface="Montserrat"/>
                <a:ea typeface="Montserrat"/>
                <a:cs typeface="Montserrat"/>
                <a:sym typeface="Montserrat"/>
              </a:defRPr>
            </a:lvl1pPr>
            <a:lvl2pPr indent="0" lvl="1" marL="0" algn="r">
              <a:spcBef>
                <a:spcPts val="0"/>
              </a:spcBef>
              <a:buNone/>
              <a:defRPr b="1" i="0" sz="600" u="none" cap="none" strike="noStrike">
                <a:solidFill>
                  <a:srgbClr val="FAB31E"/>
                </a:solidFill>
                <a:latin typeface="Montserrat"/>
                <a:ea typeface="Montserrat"/>
                <a:cs typeface="Montserrat"/>
                <a:sym typeface="Montserrat"/>
              </a:defRPr>
            </a:lvl2pPr>
            <a:lvl3pPr indent="0" lvl="2" marL="0" algn="r">
              <a:spcBef>
                <a:spcPts val="0"/>
              </a:spcBef>
              <a:buNone/>
              <a:defRPr b="1" i="0" sz="600" u="none" cap="none" strike="noStrike">
                <a:solidFill>
                  <a:srgbClr val="FAB31E"/>
                </a:solidFill>
                <a:latin typeface="Montserrat"/>
                <a:ea typeface="Montserrat"/>
                <a:cs typeface="Montserrat"/>
                <a:sym typeface="Montserrat"/>
              </a:defRPr>
            </a:lvl3pPr>
            <a:lvl4pPr indent="0" lvl="3" marL="0" algn="r">
              <a:spcBef>
                <a:spcPts val="0"/>
              </a:spcBef>
              <a:buNone/>
              <a:defRPr b="1" i="0" sz="600" u="none" cap="none" strike="noStrike">
                <a:solidFill>
                  <a:srgbClr val="FAB31E"/>
                </a:solidFill>
                <a:latin typeface="Montserrat"/>
                <a:ea typeface="Montserrat"/>
                <a:cs typeface="Montserrat"/>
                <a:sym typeface="Montserrat"/>
              </a:defRPr>
            </a:lvl4pPr>
            <a:lvl5pPr indent="0" lvl="4" marL="0" algn="r">
              <a:spcBef>
                <a:spcPts val="0"/>
              </a:spcBef>
              <a:buNone/>
              <a:defRPr b="1" i="0" sz="600" u="none" cap="none" strike="noStrike">
                <a:solidFill>
                  <a:srgbClr val="FAB31E"/>
                </a:solidFill>
                <a:latin typeface="Montserrat"/>
                <a:ea typeface="Montserrat"/>
                <a:cs typeface="Montserrat"/>
                <a:sym typeface="Montserrat"/>
              </a:defRPr>
            </a:lvl5pPr>
            <a:lvl6pPr indent="0" lvl="5" marL="0" algn="r">
              <a:spcBef>
                <a:spcPts val="0"/>
              </a:spcBef>
              <a:buNone/>
              <a:defRPr b="1" i="0" sz="600" u="none" cap="none" strike="noStrike">
                <a:solidFill>
                  <a:srgbClr val="FAB31E"/>
                </a:solidFill>
                <a:latin typeface="Montserrat"/>
                <a:ea typeface="Montserrat"/>
                <a:cs typeface="Montserrat"/>
                <a:sym typeface="Montserrat"/>
              </a:defRPr>
            </a:lvl6pPr>
            <a:lvl7pPr indent="0" lvl="6" marL="0" algn="r">
              <a:spcBef>
                <a:spcPts val="0"/>
              </a:spcBef>
              <a:buNone/>
              <a:defRPr b="1" i="0" sz="600" u="none" cap="none" strike="noStrike">
                <a:solidFill>
                  <a:srgbClr val="FAB31E"/>
                </a:solidFill>
                <a:latin typeface="Montserrat"/>
                <a:ea typeface="Montserrat"/>
                <a:cs typeface="Montserrat"/>
                <a:sym typeface="Montserrat"/>
              </a:defRPr>
            </a:lvl7pPr>
            <a:lvl8pPr indent="0" lvl="7" marL="0" algn="r">
              <a:spcBef>
                <a:spcPts val="0"/>
              </a:spcBef>
              <a:buNone/>
              <a:defRPr b="1" i="0" sz="600" u="none" cap="none" strike="noStrike">
                <a:solidFill>
                  <a:srgbClr val="FAB31E"/>
                </a:solidFill>
                <a:latin typeface="Montserrat"/>
                <a:ea typeface="Montserrat"/>
                <a:cs typeface="Montserrat"/>
                <a:sym typeface="Montserrat"/>
              </a:defRPr>
            </a:lvl8pPr>
            <a:lvl9pPr indent="0" lvl="8" marL="0" algn="r">
              <a:spcBef>
                <a:spcPts val="0"/>
              </a:spcBef>
              <a:buNone/>
              <a:defRPr b="1" i="0" sz="600" u="none" cap="none" strike="noStrike">
                <a:solidFill>
                  <a:srgbClr val="FAB31E"/>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GB"/>
              <a:t>‹#›</a:t>
            </a:fld>
            <a:endParaRPr/>
          </a:p>
        </p:txBody>
      </p:sp>
      <p:sp>
        <p:nvSpPr>
          <p:cNvPr id="750" name="Google Shape;750;p81"/>
          <p:cNvSpPr/>
          <p:nvPr>
            <p:ph idx="2" type="pic"/>
          </p:nvPr>
        </p:nvSpPr>
        <p:spPr>
          <a:xfrm>
            <a:off x="6730604" y="0"/>
            <a:ext cx="2413397" cy="4731544"/>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1pPr>
            <a:lvl2pPr lvl="1"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2pPr>
            <a:lvl3pPr lvl="2"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3pPr>
            <a:lvl4pPr lvl="3"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4pPr>
            <a:lvl5pPr lvl="4"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5pPr>
            <a:lvl6pPr lvl="5" marR="0" rtl="0" algn="l">
              <a:lnSpc>
                <a:spcPct val="90000"/>
              </a:lnSpc>
              <a:spcBef>
                <a:spcPts val="450"/>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751" name="Google Shape;751;p81"/>
          <p:cNvSpPr txBox="1"/>
          <p:nvPr>
            <p:ph idx="1" type="body"/>
          </p:nvPr>
        </p:nvSpPr>
        <p:spPr>
          <a:xfrm>
            <a:off x="211931" y="4105876"/>
            <a:ext cx="3763566" cy="222944"/>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accent1"/>
              </a:buClr>
              <a:buSzPts val="1000"/>
              <a:buNone/>
              <a:defRPr b="1" i="0">
                <a:solidFill>
                  <a:schemeClr val="accent1"/>
                </a:solidFill>
                <a:latin typeface="Montserrat"/>
                <a:ea typeface="Montserrat"/>
                <a:cs typeface="Montserrat"/>
                <a:sym typeface="Montserrat"/>
              </a:defRPr>
            </a:lvl1pPr>
            <a:lvl2pPr indent="-342900" lvl="1" marL="914400" algn="l">
              <a:lnSpc>
                <a:spcPct val="100000"/>
              </a:lnSpc>
              <a:spcBef>
                <a:spcPts val="450"/>
              </a:spcBef>
              <a:spcAft>
                <a:spcPts val="0"/>
              </a:spcAft>
              <a:buClr>
                <a:schemeClr val="dk1"/>
              </a:buClr>
              <a:buSzPts val="1800"/>
              <a:buChar char="•"/>
              <a:defRPr/>
            </a:lvl2pPr>
            <a:lvl3pPr indent="-342900" lvl="2" marL="1371600" algn="l">
              <a:lnSpc>
                <a:spcPct val="100000"/>
              </a:lnSpc>
              <a:spcBef>
                <a:spcPts val="450"/>
              </a:spcBef>
              <a:spcAft>
                <a:spcPts val="0"/>
              </a:spcAft>
              <a:buClr>
                <a:schemeClr val="dk1"/>
              </a:buClr>
              <a:buSzPts val="1800"/>
              <a:buChar char="•"/>
              <a:defRPr/>
            </a:lvl3pPr>
            <a:lvl4pPr indent="-342900" lvl="3" marL="1828800" algn="l">
              <a:lnSpc>
                <a:spcPct val="100000"/>
              </a:lnSpc>
              <a:spcBef>
                <a:spcPts val="450"/>
              </a:spcBef>
              <a:spcAft>
                <a:spcPts val="0"/>
              </a:spcAft>
              <a:buClr>
                <a:schemeClr val="dk1"/>
              </a:buClr>
              <a:buSzPts val="1800"/>
              <a:buChar char="•"/>
              <a:defRPr/>
            </a:lvl4pPr>
            <a:lvl5pPr indent="-342900" lvl="4" marL="2286000" algn="l">
              <a:lnSpc>
                <a:spcPct val="100000"/>
              </a:lnSpc>
              <a:spcBef>
                <a:spcPts val="450"/>
              </a:spcBef>
              <a:spcAft>
                <a:spcPts val="0"/>
              </a:spcAft>
              <a:buClr>
                <a:schemeClr val="dk1"/>
              </a:buClr>
              <a:buSzPts val="1800"/>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752" name="Google Shape;752;p81"/>
          <p:cNvSpPr txBox="1"/>
          <p:nvPr>
            <p:ph idx="3" type="body"/>
          </p:nvPr>
        </p:nvSpPr>
        <p:spPr>
          <a:xfrm>
            <a:off x="211931" y="4341619"/>
            <a:ext cx="3763566" cy="222944"/>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0"/>
              </a:spcBef>
              <a:spcAft>
                <a:spcPts val="0"/>
              </a:spcAft>
              <a:buClr>
                <a:schemeClr val="accent1"/>
              </a:buClr>
              <a:buSzPts val="1000"/>
              <a:buNone/>
              <a:defRPr b="0" i="0">
                <a:solidFill>
                  <a:schemeClr val="accent1"/>
                </a:solidFill>
                <a:latin typeface="Montserrat Light"/>
                <a:ea typeface="Montserrat Light"/>
                <a:cs typeface="Montserrat Light"/>
                <a:sym typeface="Montserrat Light"/>
              </a:defRPr>
            </a:lvl1pPr>
            <a:lvl2pPr indent="-342900" lvl="1" marL="914400" algn="l">
              <a:lnSpc>
                <a:spcPct val="100000"/>
              </a:lnSpc>
              <a:spcBef>
                <a:spcPts val="450"/>
              </a:spcBef>
              <a:spcAft>
                <a:spcPts val="0"/>
              </a:spcAft>
              <a:buClr>
                <a:schemeClr val="dk1"/>
              </a:buClr>
              <a:buSzPts val="1800"/>
              <a:buChar char="•"/>
              <a:defRPr/>
            </a:lvl2pPr>
            <a:lvl3pPr indent="-342900" lvl="2" marL="1371600" algn="l">
              <a:lnSpc>
                <a:spcPct val="100000"/>
              </a:lnSpc>
              <a:spcBef>
                <a:spcPts val="450"/>
              </a:spcBef>
              <a:spcAft>
                <a:spcPts val="0"/>
              </a:spcAft>
              <a:buClr>
                <a:schemeClr val="dk1"/>
              </a:buClr>
              <a:buSzPts val="1800"/>
              <a:buChar char="•"/>
              <a:defRPr/>
            </a:lvl3pPr>
            <a:lvl4pPr indent="-342900" lvl="3" marL="1828800" algn="l">
              <a:lnSpc>
                <a:spcPct val="100000"/>
              </a:lnSpc>
              <a:spcBef>
                <a:spcPts val="450"/>
              </a:spcBef>
              <a:spcAft>
                <a:spcPts val="0"/>
              </a:spcAft>
              <a:buClr>
                <a:schemeClr val="dk1"/>
              </a:buClr>
              <a:buSzPts val="1800"/>
              <a:buChar char="•"/>
              <a:defRPr/>
            </a:lvl4pPr>
            <a:lvl5pPr indent="-342900" lvl="4" marL="2286000" algn="l">
              <a:lnSpc>
                <a:spcPct val="100000"/>
              </a:lnSpc>
              <a:spcBef>
                <a:spcPts val="450"/>
              </a:spcBef>
              <a:spcAft>
                <a:spcPts val="0"/>
              </a:spcAft>
              <a:buClr>
                <a:schemeClr val="dk1"/>
              </a:buClr>
              <a:buSzPts val="1800"/>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Services">
  <p:cSld name="2_Services">
    <p:spTree>
      <p:nvGrpSpPr>
        <p:cNvPr id="753" name="Shape 753"/>
        <p:cNvGrpSpPr/>
        <p:nvPr/>
      </p:nvGrpSpPr>
      <p:grpSpPr>
        <a:xfrm>
          <a:off x="0" y="0"/>
          <a:ext cx="0" cy="0"/>
          <a:chOff x="0" y="0"/>
          <a:chExt cx="0" cy="0"/>
        </a:xfrm>
      </p:grpSpPr>
      <p:sp>
        <p:nvSpPr>
          <p:cNvPr id="754" name="Google Shape;754;p82"/>
          <p:cNvSpPr/>
          <p:nvPr/>
        </p:nvSpPr>
        <p:spPr>
          <a:xfrm>
            <a:off x="1" y="0"/>
            <a:ext cx="3115833" cy="5143500"/>
          </a:xfrm>
          <a:prstGeom prst="rect">
            <a:avLst/>
          </a:prstGeom>
          <a:solidFill>
            <a:schemeClr val="accent1"/>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1013" u="none" cap="none" strike="noStrike">
              <a:solidFill>
                <a:srgbClr val="FFFFFF"/>
              </a:solidFill>
              <a:latin typeface="Montserrat"/>
              <a:ea typeface="Montserrat"/>
              <a:cs typeface="Montserrat"/>
              <a:sym typeface="Montserrat"/>
            </a:endParaRPr>
          </a:p>
        </p:txBody>
      </p:sp>
      <p:sp>
        <p:nvSpPr>
          <p:cNvPr id="755" name="Google Shape;755;p82"/>
          <p:cNvSpPr/>
          <p:nvPr/>
        </p:nvSpPr>
        <p:spPr>
          <a:xfrm>
            <a:off x="3106609" y="0"/>
            <a:ext cx="2925746" cy="5143500"/>
          </a:xfrm>
          <a:prstGeom prst="rect">
            <a:avLst/>
          </a:prstGeom>
          <a:solidFill>
            <a:schemeClr val="dk1"/>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1013" u="none" cap="none" strike="noStrike">
              <a:solidFill>
                <a:srgbClr val="FFFFFF"/>
              </a:solidFill>
              <a:latin typeface="Montserrat"/>
              <a:ea typeface="Montserrat"/>
              <a:cs typeface="Montserrat"/>
              <a:sym typeface="Montserrat"/>
            </a:endParaRPr>
          </a:p>
        </p:txBody>
      </p:sp>
      <p:sp>
        <p:nvSpPr>
          <p:cNvPr id="756" name="Google Shape;756;p82"/>
          <p:cNvSpPr/>
          <p:nvPr/>
        </p:nvSpPr>
        <p:spPr>
          <a:xfrm>
            <a:off x="6032354" y="1"/>
            <a:ext cx="3110501" cy="5143500"/>
          </a:xfrm>
          <a:prstGeom prst="rect">
            <a:avLst/>
          </a:prstGeom>
          <a:solidFill>
            <a:srgbClr val="C30F5A"/>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1013" u="none" cap="none" strike="noStrike">
              <a:solidFill>
                <a:srgbClr val="FFFFFF"/>
              </a:solidFill>
              <a:latin typeface="Montserrat"/>
              <a:ea typeface="Montserrat"/>
              <a:cs typeface="Montserrat"/>
              <a:sym typeface="Montserrat"/>
            </a:endParaRPr>
          </a:p>
        </p:txBody>
      </p:sp>
      <p:sp>
        <p:nvSpPr>
          <p:cNvPr id="757" name="Google Shape;757;p82"/>
          <p:cNvSpPr txBox="1"/>
          <p:nvPr>
            <p:ph idx="1" type="body"/>
          </p:nvPr>
        </p:nvSpPr>
        <p:spPr>
          <a:xfrm>
            <a:off x="201077" y="1731128"/>
            <a:ext cx="1663443" cy="465359"/>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1"/>
              </a:buClr>
              <a:buSzPts val="1300"/>
              <a:buNone/>
              <a:defRPr b="1" i="0" sz="1300">
                <a:latin typeface="Montserrat"/>
                <a:ea typeface="Montserrat"/>
                <a:cs typeface="Montserrat"/>
                <a:sym typeface="Montserrat"/>
              </a:defRPr>
            </a:lvl1pPr>
            <a:lvl2pPr indent="-285750" lvl="1" marL="914400" algn="l">
              <a:lnSpc>
                <a:spcPct val="100000"/>
              </a:lnSpc>
              <a:spcBef>
                <a:spcPts val="900"/>
              </a:spcBef>
              <a:spcAft>
                <a:spcPts val="0"/>
              </a:spcAft>
              <a:buClr>
                <a:schemeClr val="dk1"/>
              </a:buClr>
              <a:buSzPts val="900"/>
              <a:buChar char="•"/>
              <a:defRPr sz="900"/>
            </a:lvl2pPr>
            <a:lvl3pPr indent="-285750" lvl="2" marL="1371600" algn="l">
              <a:lnSpc>
                <a:spcPct val="100000"/>
              </a:lnSpc>
              <a:spcBef>
                <a:spcPts val="450"/>
              </a:spcBef>
              <a:spcAft>
                <a:spcPts val="0"/>
              </a:spcAft>
              <a:buClr>
                <a:schemeClr val="dk1"/>
              </a:buClr>
              <a:buSzPts val="900"/>
              <a:buChar char="•"/>
              <a:defRPr sz="900"/>
            </a:lvl3pPr>
            <a:lvl4pPr indent="-285750" lvl="3" marL="1828800" algn="l">
              <a:lnSpc>
                <a:spcPct val="100000"/>
              </a:lnSpc>
              <a:spcBef>
                <a:spcPts val="450"/>
              </a:spcBef>
              <a:spcAft>
                <a:spcPts val="0"/>
              </a:spcAft>
              <a:buClr>
                <a:schemeClr val="dk1"/>
              </a:buClr>
              <a:buSzPts val="900"/>
              <a:buChar char="•"/>
              <a:defRPr sz="900"/>
            </a:lvl4pPr>
            <a:lvl5pPr indent="-285750" lvl="4" marL="2286000" algn="l">
              <a:lnSpc>
                <a:spcPct val="100000"/>
              </a:lnSpc>
              <a:spcBef>
                <a:spcPts val="450"/>
              </a:spcBef>
              <a:spcAft>
                <a:spcPts val="0"/>
              </a:spcAft>
              <a:buClr>
                <a:schemeClr val="dk1"/>
              </a:buClr>
              <a:buSzPts val="900"/>
              <a:buChar char="•"/>
              <a:defRPr sz="900"/>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758" name="Google Shape;758;p82"/>
          <p:cNvSpPr txBox="1"/>
          <p:nvPr>
            <p:ph type="title"/>
          </p:nvPr>
        </p:nvSpPr>
        <p:spPr>
          <a:xfrm>
            <a:off x="211792" y="174078"/>
            <a:ext cx="6059390" cy="994172"/>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59" name="Google Shape;759;p82"/>
          <p:cNvSpPr txBox="1"/>
          <p:nvPr>
            <p:ph idx="2" type="body"/>
          </p:nvPr>
        </p:nvSpPr>
        <p:spPr>
          <a:xfrm>
            <a:off x="211792" y="3094809"/>
            <a:ext cx="1845608" cy="1391506"/>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1"/>
              </a:buClr>
              <a:buSzPts val="900"/>
              <a:buNone/>
              <a:defRPr b="0" sz="900"/>
            </a:lvl1pPr>
            <a:lvl2pPr indent="-285750" lvl="1" marL="914400" algn="l">
              <a:lnSpc>
                <a:spcPct val="100000"/>
              </a:lnSpc>
              <a:spcBef>
                <a:spcPts val="900"/>
              </a:spcBef>
              <a:spcAft>
                <a:spcPts val="0"/>
              </a:spcAft>
              <a:buClr>
                <a:schemeClr val="dk1"/>
              </a:buClr>
              <a:buSzPts val="900"/>
              <a:buChar char="•"/>
              <a:defRPr sz="900"/>
            </a:lvl2pPr>
            <a:lvl3pPr indent="-285750" lvl="2" marL="1371600" algn="l">
              <a:lnSpc>
                <a:spcPct val="100000"/>
              </a:lnSpc>
              <a:spcBef>
                <a:spcPts val="450"/>
              </a:spcBef>
              <a:spcAft>
                <a:spcPts val="0"/>
              </a:spcAft>
              <a:buClr>
                <a:schemeClr val="dk1"/>
              </a:buClr>
              <a:buSzPts val="900"/>
              <a:buChar char="•"/>
              <a:defRPr sz="900"/>
            </a:lvl3pPr>
            <a:lvl4pPr indent="-285750" lvl="3" marL="1828800" algn="l">
              <a:lnSpc>
                <a:spcPct val="100000"/>
              </a:lnSpc>
              <a:spcBef>
                <a:spcPts val="450"/>
              </a:spcBef>
              <a:spcAft>
                <a:spcPts val="0"/>
              </a:spcAft>
              <a:buClr>
                <a:schemeClr val="dk1"/>
              </a:buClr>
              <a:buSzPts val="900"/>
              <a:buChar char="•"/>
              <a:defRPr sz="900"/>
            </a:lvl4pPr>
            <a:lvl5pPr indent="-285750" lvl="4" marL="2286000" algn="l">
              <a:lnSpc>
                <a:spcPct val="100000"/>
              </a:lnSpc>
              <a:spcBef>
                <a:spcPts val="450"/>
              </a:spcBef>
              <a:spcAft>
                <a:spcPts val="0"/>
              </a:spcAft>
              <a:buClr>
                <a:schemeClr val="dk1"/>
              </a:buClr>
              <a:buSzPts val="900"/>
              <a:buChar char="•"/>
              <a:defRPr sz="900"/>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760" name="Google Shape;760;p82"/>
          <p:cNvSpPr txBox="1"/>
          <p:nvPr>
            <p:ph idx="3" type="body"/>
          </p:nvPr>
        </p:nvSpPr>
        <p:spPr>
          <a:xfrm>
            <a:off x="3318350" y="1731128"/>
            <a:ext cx="1663443" cy="465359"/>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lt1"/>
              </a:buClr>
              <a:buSzPts val="1300"/>
              <a:buNone/>
              <a:defRPr b="1" i="0" sz="1300">
                <a:solidFill>
                  <a:schemeClr val="lt1"/>
                </a:solidFill>
                <a:latin typeface="Montserrat"/>
                <a:ea typeface="Montserrat"/>
                <a:cs typeface="Montserrat"/>
                <a:sym typeface="Montserrat"/>
              </a:defRPr>
            </a:lvl1pPr>
            <a:lvl2pPr indent="-285750" lvl="1" marL="914400" algn="l">
              <a:lnSpc>
                <a:spcPct val="100000"/>
              </a:lnSpc>
              <a:spcBef>
                <a:spcPts val="900"/>
              </a:spcBef>
              <a:spcAft>
                <a:spcPts val="0"/>
              </a:spcAft>
              <a:buClr>
                <a:schemeClr val="dk1"/>
              </a:buClr>
              <a:buSzPts val="900"/>
              <a:buChar char="•"/>
              <a:defRPr sz="900"/>
            </a:lvl2pPr>
            <a:lvl3pPr indent="-285750" lvl="2" marL="1371600" algn="l">
              <a:lnSpc>
                <a:spcPct val="100000"/>
              </a:lnSpc>
              <a:spcBef>
                <a:spcPts val="450"/>
              </a:spcBef>
              <a:spcAft>
                <a:spcPts val="0"/>
              </a:spcAft>
              <a:buClr>
                <a:schemeClr val="dk1"/>
              </a:buClr>
              <a:buSzPts val="900"/>
              <a:buChar char="•"/>
              <a:defRPr sz="900"/>
            </a:lvl3pPr>
            <a:lvl4pPr indent="-285750" lvl="3" marL="1828800" algn="l">
              <a:lnSpc>
                <a:spcPct val="100000"/>
              </a:lnSpc>
              <a:spcBef>
                <a:spcPts val="450"/>
              </a:spcBef>
              <a:spcAft>
                <a:spcPts val="0"/>
              </a:spcAft>
              <a:buClr>
                <a:schemeClr val="dk1"/>
              </a:buClr>
              <a:buSzPts val="900"/>
              <a:buChar char="•"/>
              <a:defRPr sz="900"/>
            </a:lvl4pPr>
            <a:lvl5pPr indent="-285750" lvl="4" marL="2286000" algn="l">
              <a:lnSpc>
                <a:spcPct val="100000"/>
              </a:lnSpc>
              <a:spcBef>
                <a:spcPts val="450"/>
              </a:spcBef>
              <a:spcAft>
                <a:spcPts val="0"/>
              </a:spcAft>
              <a:buClr>
                <a:schemeClr val="dk1"/>
              </a:buClr>
              <a:buSzPts val="900"/>
              <a:buChar char="•"/>
              <a:defRPr sz="900"/>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761" name="Google Shape;761;p82"/>
          <p:cNvSpPr txBox="1"/>
          <p:nvPr>
            <p:ph idx="4" type="body"/>
          </p:nvPr>
        </p:nvSpPr>
        <p:spPr>
          <a:xfrm>
            <a:off x="3329065" y="3094809"/>
            <a:ext cx="1845608" cy="1391506"/>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lt1"/>
              </a:buClr>
              <a:buSzPts val="900"/>
              <a:buNone/>
              <a:defRPr b="0" sz="900">
                <a:solidFill>
                  <a:schemeClr val="lt1"/>
                </a:solidFill>
              </a:defRPr>
            </a:lvl1pPr>
            <a:lvl2pPr indent="-285750" lvl="1" marL="914400" algn="l">
              <a:lnSpc>
                <a:spcPct val="100000"/>
              </a:lnSpc>
              <a:spcBef>
                <a:spcPts val="900"/>
              </a:spcBef>
              <a:spcAft>
                <a:spcPts val="0"/>
              </a:spcAft>
              <a:buClr>
                <a:schemeClr val="dk1"/>
              </a:buClr>
              <a:buSzPts val="900"/>
              <a:buChar char="•"/>
              <a:defRPr sz="900"/>
            </a:lvl2pPr>
            <a:lvl3pPr indent="-285750" lvl="2" marL="1371600" algn="l">
              <a:lnSpc>
                <a:spcPct val="100000"/>
              </a:lnSpc>
              <a:spcBef>
                <a:spcPts val="450"/>
              </a:spcBef>
              <a:spcAft>
                <a:spcPts val="0"/>
              </a:spcAft>
              <a:buClr>
                <a:schemeClr val="dk1"/>
              </a:buClr>
              <a:buSzPts val="900"/>
              <a:buChar char="•"/>
              <a:defRPr sz="900"/>
            </a:lvl3pPr>
            <a:lvl4pPr indent="-285750" lvl="3" marL="1828800" algn="l">
              <a:lnSpc>
                <a:spcPct val="100000"/>
              </a:lnSpc>
              <a:spcBef>
                <a:spcPts val="450"/>
              </a:spcBef>
              <a:spcAft>
                <a:spcPts val="0"/>
              </a:spcAft>
              <a:buClr>
                <a:schemeClr val="dk1"/>
              </a:buClr>
              <a:buSzPts val="900"/>
              <a:buChar char="•"/>
              <a:defRPr sz="900"/>
            </a:lvl4pPr>
            <a:lvl5pPr indent="-285750" lvl="4" marL="2286000" algn="l">
              <a:lnSpc>
                <a:spcPct val="100000"/>
              </a:lnSpc>
              <a:spcBef>
                <a:spcPts val="450"/>
              </a:spcBef>
              <a:spcAft>
                <a:spcPts val="0"/>
              </a:spcAft>
              <a:buClr>
                <a:schemeClr val="dk1"/>
              </a:buClr>
              <a:buSzPts val="900"/>
              <a:buChar char="•"/>
              <a:defRPr sz="900"/>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762" name="Google Shape;762;p82"/>
          <p:cNvSpPr txBox="1"/>
          <p:nvPr>
            <p:ph idx="5" type="body"/>
          </p:nvPr>
        </p:nvSpPr>
        <p:spPr>
          <a:xfrm>
            <a:off x="6253457" y="1731128"/>
            <a:ext cx="1663443" cy="465359"/>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lt1"/>
              </a:buClr>
              <a:buSzPts val="1300"/>
              <a:buNone/>
              <a:defRPr b="1" i="0" sz="1300">
                <a:solidFill>
                  <a:schemeClr val="lt1"/>
                </a:solidFill>
                <a:latin typeface="Montserrat"/>
                <a:ea typeface="Montserrat"/>
                <a:cs typeface="Montserrat"/>
                <a:sym typeface="Montserrat"/>
              </a:defRPr>
            </a:lvl1pPr>
            <a:lvl2pPr indent="-285750" lvl="1" marL="914400" algn="l">
              <a:lnSpc>
                <a:spcPct val="100000"/>
              </a:lnSpc>
              <a:spcBef>
                <a:spcPts val="900"/>
              </a:spcBef>
              <a:spcAft>
                <a:spcPts val="0"/>
              </a:spcAft>
              <a:buClr>
                <a:schemeClr val="dk1"/>
              </a:buClr>
              <a:buSzPts val="900"/>
              <a:buChar char="•"/>
              <a:defRPr sz="900"/>
            </a:lvl2pPr>
            <a:lvl3pPr indent="-285750" lvl="2" marL="1371600" algn="l">
              <a:lnSpc>
                <a:spcPct val="100000"/>
              </a:lnSpc>
              <a:spcBef>
                <a:spcPts val="450"/>
              </a:spcBef>
              <a:spcAft>
                <a:spcPts val="0"/>
              </a:spcAft>
              <a:buClr>
                <a:schemeClr val="dk1"/>
              </a:buClr>
              <a:buSzPts val="900"/>
              <a:buChar char="•"/>
              <a:defRPr sz="900"/>
            </a:lvl3pPr>
            <a:lvl4pPr indent="-285750" lvl="3" marL="1828800" algn="l">
              <a:lnSpc>
                <a:spcPct val="100000"/>
              </a:lnSpc>
              <a:spcBef>
                <a:spcPts val="450"/>
              </a:spcBef>
              <a:spcAft>
                <a:spcPts val="0"/>
              </a:spcAft>
              <a:buClr>
                <a:schemeClr val="dk1"/>
              </a:buClr>
              <a:buSzPts val="900"/>
              <a:buChar char="•"/>
              <a:defRPr sz="900"/>
            </a:lvl4pPr>
            <a:lvl5pPr indent="-285750" lvl="4" marL="2286000" algn="l">
              <a:lnSpc>
                <a:spcPct val="100000"/>
              </a:lnSpc>
              <a:spcBef>
                <a:spcPts val="450"/>
              </a:spcBef>
              <a:spcAft>
                <a:spcPts val="0"/>
              </a:spcAft>
              <a:buClr>
                <a:schemeClr val="dk1"/>
              </a:buClr>
              <a:buSzPts val="900"/>
              <a:buChar char="•"/>
              <a:defRPr sz="900"/>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763" name="Google Shape;763;p82"/>
          <p:cNvSpPr txBox="1"/>
          <p:nvPr>
            <p:ph idx="6" type="body"/>
          </p:nvPr>
        </p:nvSpPr>
        <p:spPr>
          <a:xfrm>
            <a:off x="6264174" y="3094809"/>
            <a:ext cx="1845608" cy="1391506"/>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lt1"/>
              </a:buClr>
              <a:buSzPts val="900"/>
              <a:buNone/>
              <a:defRPr b="0" sz="900">
                <a:solidFill>
                  <a:schemeClr val="lt1"/>
                </a:solidFill>
              </a:defRPr>
            </a:lvl1pPr>
            <a:lvl2pPr indent="-285750" lvl="1" marL="914400" algn="l">
              <a:lnSpc>
                <a:spcPct val="100000"/>
              </a:lnSpc>
              <a:spcBef>
                <a:spcPts val="900"/>
              </a:spcBef>
              <a:spcAft>
                <a:spcPts val="0"/>
              </a:spcAft>
              <a:buClr>
                <a:schemeClr val="dk1"/>
              </a:buClr>
              <a:buSzPts val="900"/>
              <a:buChar char="•"/>
              <a:defRPr sz="900"/>
            </a:lvl2pPr>
            <a:lvl3pPr indent="-285750" lvl="2" marL="1371600" algn="l">
              <a:lnSpc>
                <a:spcPct val="100000"/>
              </a:lnSpc>
              <a:spcBef>
                <a:spcPts val="450"/>
              </a:spcBef>
              <a:spcAft>
                <a:spcPts val="0"/>
              </a:spcAft>
              <a:buClr>
                <a:schemeClr val="dk1"/>
              </a:buClr>
              <a:buSzPts val="900"/>
              <a:buChar char="•"/>
              <a:defRPr sz="900"/>
            </a:lvl3pPr>
            <a:lvl4pPr indent="-285750" lvl="3" marL="1828800" algn="l">
              <a:lnSpc>
                <a:spcPct val="100000"/>
              </a:lnSpc>
              <a:spcBef>
                <a:spcPts val="450"/>
              </a:spcBef>
              <a:spcAft>
                <a:spcPts val="0"/>
              </a:spcAft>
              <a:buClr>
                <a:schemeClr val="dk1"/>
              </a:buClr>
              <a:buSzPts val="900"/>
              <a:buChar char="•"/>
              <a:defRPr sz="900"/>
            </a:lvl4pPr>
            <a:lvl5pPr indent="-285750" lvl="4" marL="2286000" algn="l">
              <a:lnSpc>
                <a:spcPct val="100000"/>
              </a:lnSpc>
              <a:spcBef>
                <a:spcPts val="450"/>
              </a:spcBef>
              <a:spcAft>
                <a:spcPts val="0"/>
              </a:spcAft>
              <a:buClr>
                <a:schemeClr val="dk1"/>
              </a:buClr>
              <a:buSzPts val="900"/>
              <a:buChar char="•"/>
              <a:defRPr sz="900"/>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764" name="Google Shape;764;p82"/>
          <p:cNvSpPr txBox="1"/>
          <p:nvPr>
            <p:ph idx="10" type="dt"/>
          </p:nvPr>
        </p:nvSpPr>
        <p:spPr>
          <a:xfrm>
            <a:off x="3660963" y="4731381"/>
            <a:ext cx="1647334" cy="341744"/>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sz="600">
                <a:solidFill>
                  <a:schemeClr val="lt1"/>
                </a:solidFill>
                <a:latin typeface="Montserrat"/>
                <a:ea typeface="Montserrat"/>
                <a:cs typeface="Montserrat"/>
                <a:sym typeface="Montserra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5" name="Google Shape;765;p82"/>
          <p:cNvSpPr txBox="1"/>
          <p:nvPr>
            <p:ph idx="11" type="ftr"/>
          </p:nvPr>
        </p:nvSpPr>
        <p:spPr>
          <a:xfrm>
            <a:off x="211793" y="4731381"/>
            <a:ext cx="2653873" cy="341744"/>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sz="600">
                <a:solidFill>
                  <a:schemeClr val="dk1"/>
                </a:solidFill>
                <a:latin typeface="Montserrat"/>
                <a:ea typeface="Montserrat"/>
                <a:cs typeface="Montserrat"/>
                <a:sym typeface="Montserra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 name="Google Shape;766;p82"/>
          <p:cNvSpPr txBox="1"/>
          <p:nvPr>
            <p:ph idx="12" type="sldNum"/>
          </p:nvPr>
        </p:nvSpPr>
        <p:spPr>
          <a:xfrm>
            <a:off x="7588527" y="4731381"/>
            <a:ext cx="1348084" cy="341744"/>
          </a:xfrm>
          <a:prstGeom prst="rect">
            <a:avLst/>
          </a:prstGeom>
          <a:noFill/>
          <a:ln>
            <a:noFill/>
          </a:ln>
        </p:spPr>
        <p:txBody>
          <a:bodyPr anchorCtr="0" anchor="ctr" bIns="0" lIns="0" spcFirstLastPara="1" rIns="0" wrap="square" tIns="0">
            <a:noAutofit/>
          </a:bodyPr>
          <a:lstStyle>
            <a:lvl1pPr indent="0" lvl="0" marL="0" algn="r">
              <a:spcBef>
                <a:spcPts val="0"/>
              </a:spcBef>
              <a:buNone/>
              <a:defRPr b="1" i="0" sz="600" u="none" cap="none" strike="noStrike">
                <a:solidFill>
                  <a:srgbClr val="FFFFFF"/>
                </a:solidFill>
                <a:latin typeface="Montserrat"/>
                <a:ea typeface="Montserrat"/>
                <a:cs typeface="Montserrat"/>
                <a:sym typeface="Montserrat"/>
              </a:defRPr>
            </a:lvl1pPr>
            <a:lvl2pPr indent="0" lvl="1" marL="0" algn="r">
              <a:spcBef>
                <a:spcPts val="0"/>
              </a:spcBef>
              <a:buNone/>
              <a:defRPr b="1" i="0" sz="600" u="none" cap="none" strike="noStrike">
                <a:solidFill>
                  <a:srgbClr val="FFFFFF"/>
                </a:solidFill>
                <a:latin typeface="Montserrat"/>
                <a:ea typeface="Montserrat"/>
                <a:cs typeface="Montserrat"/>
                <a:sym typeface="Montserrat"/>
              </a:defRPr>
            </a:lvl2pPr>
            <a:lvl3pPr indent="0" lvl="2" marL="0" algn="r">
              <a:spcBef>
                <a:spcPts val="0"/>
              </a:spcBef>
              <a:buNone/>
              <a:defRPr b="1" i="0" sz="600" u="none" cap="none" strike="noStrike">
                <a:solidFill>
                  <a:srgbClr val="FFFFFF"/>
                </a:solidFill>
                <a:latin typeface="Montserrat"/>
                <a:ea typeface="Montserrat"/>
                <a:cs typeface="Montserrat"/>
                <a:sym typeface="Montserrat"/>
              </a:defRPr>
            </a:lvl3pPr>
            <a:lvl4pPr indent="0" lvl="3" marL="0" algn="r">
              <a:spcBef>
                <a:spcPts val="0"/>
              </a:spcBef>
              <a:buNone/>
              <a:defRPr b="1" i="0" sz="600" u="none" cap="none" strike="noStrike">
                <a:solidFill>
                  <a:srgbClr val="FFFFFF"/>
                </a:solidFill>
                <a:latin typeface="Montserrat"/>
                <a:ea typeface="Montserrat"/>
                <a:cs typeface="Montserrat"/>
                <a:sym typeface="Montserrat"/>
              </a:defRPr>
            </a:lvl4pPr>
            <a:lvl5pPr indent="0" lvl="4" marL="0" algn="r">
              <a:spcBef>
                <a:spcPts val="0"/>
              </a:spcBef>
              <a:buNone/>
              <a:defRPr b="1" i="0" sz="600" u="none" cap="none" strike="noStrike">
                <a:solidFill>
                  <a:srgbClr val="FFFFFF"/>
                </a:solidFill>
                <a:latin typeface="Montserrat"/>
                <a:ea typeface="Montserrat"/>
                <a:cs typeface="Montserrat"/>
                <a:sym typeface="Montserrat"/>
              </a:defRPr>
            </a:lvl5pPr>
            <a:lvl6pPr indent="0" lvl="5" marL="0" algn="r">
              <a:spcBef>
                <a:spcPts val="0"/>
              </a:spcBef>
              <a:buNone/>
              <a:defRPr b="1" i="0" sz="600" u="none" cap="none" strike="noStrike">
                <a:solidFill>
                  <a:srgbClr val="FFFFFF"/>
                </a:solidFill>
                <a:latin typeface="Montserrat"/>
                <a:ea typeface="Montserrat"/>
                <a:cs typeface="Montserrat"/>
                <a:sym typeface="Montserrat"/>
              </a:defRPr>
            </a:lvl6pPr>
            <a:lvl7pPr indent="0" lvl="6" marL="0" algn="r">
              <a:spcBef>
                <a:spcPts val="0"/>
              </a:spcBef>
              <a:buNone/>
              <a:defRPr b="1" i="0" sz="600" u="none" cap="none" strike="noStrike">
                <a:solidFill>
                  <a:srgbClr val="FFFFFF"/>
                </a:solidFill>
                <a:latin typeface="Montserrat"/>
                <a:ea typeface="Montserrat"/>
                <a:cs typeface="Montserrat"/>
                <a:sym typeface="Montserrat"/>
              </a:defRPr>
            </a:lvl7pPr>
            <a:lvl8pPr indent="0" lvl="7" marL="0" algn="r">
              <a:spcBef>
                <a:spcPts val="0"/>
              </a:spcBef>
              <a:buNone/>
              <a:defRPr b="1" i="0" sz="600" u="none" cap="none" strike="noStrike">
                <a:solidFill>
                  <a:srgbClr val="FFFFFF"/>
                </a:solidFill>
                <a:latin typeface="Montserrat"/>
                <a:ea typeface="Montserrat"/>
                <a:cs typeface="Montserrat"/>
                <a:sym typeface="Montserrat"/>
              </a:defRPr>
            </a:lvl8pPr>
            <a:lvl9pPr indent="0" lvl="8" marL="0" algn="r">
              <a:spcBef>
                <a:spcPts val="0"/>
              </a:spcBef>
              <a:buNone/>
              <a:defRPr b="1" i="0" sz="600" u="none" cap="none" strike="noStrike">
                <a:solidFill>
                  <a:srgbClr val="FFFFFF"/>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Example clients ">
  <p:cSld name="1_Example clients ">
    <p:bg>
      <p:bgPr>
        <a:solidFill>
          <a:schemeClr val="accent1"/>
        </a:solidFill>
      </p:bgPr>
    </p:bg>
    <p:spTree>
      <p:nvGrpSpPr>
        <p:cNvPr id="767" name="Shape 767"/>
        <p:cNvGrpSpPr/>
        <p:nvPr/>
      </p:nvGrpSpPr>
      <p:grpSpPr>
        <a:xfrm>
          <a:off x="0" y="0"/>
          <a:ext cx="0" cy="0"/>
          <a:chOff x="0" y="0"/>
          <a:chExt cx="0" cy="0"/>
        </a:xfrm>
      </p:grpSpPr>
      <p:sp>
        <p:nvSpPr>
          <p:cNvPr id="768" name="Google Shape;768;p83"/>
          <p:cNvSpPr/>
          <p:nvPr/>
        </p:nvSpPr>
        <p:spPr>
          <a:xfrm>
            <a:off x="211793" y="1147352"/>
            <a:ext cx="2849807" cy="2849807"/>
          </a:xfrm>
          <a:prstGeom prst="ellipse">
            <a:avLst/>
          </a:prstGeom>
          <a:solidFill>
            <a:schemeClr val="lt1"/>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1013" u="none" cap="none" strike="noStrike">
              <a:solidFill>
                <a:srgbClr val="FFFFFF"/>
              </a:solidFill>
              <a:latin typeface="Montserrat"/>
              <a:ea typeface="Montserrat"/>
              <a:cs typeface="Montserrat"/>
              <a:sym typeface="Montserrat"/>
            </a:endParaRPr>
          </a:p>
        </p:txBody>
      </p:sp>
      <p:sp>
        <p:nvSpPr>
          <p:cNvPr id="769" name="Google Shape;769;p83"/>
          <p:cNvSpPr/>
          <p:nvPr/>
        </p:nvSpPr>
        <p:spPr>
          <a:xfrm>
            <a:off x="3158589" y="1147352"/>
            <a:ext cx="2849807" cy="2849807"/>
          </a:xfrm>
          <a:prstGeom prst="ellipse">
            <a:avLst/>
          </a:prstGeom>
          <a:solidFill>
            <a:schemeClr val="lt1"/>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1013" u="none" cap="none" strike="noStrike">
              <a:solidFill>
                <a:srgbClr val="FFFFFF"/>
              </a:solidFill>
              <a:latin typeface="Montserrat"/>
              <a:ea typeface="Montserrat"/>
              <a:cs typeface="Montserrat"/>
              <a:sym typeface="Montserrat"/>
            </a:endParaRPr>
          </a:p>
        </p:txBody>
      </p:sp>
      <p:sp>
        <p:nvSpPr>
          <p:cNvPr id="770" name="Google Shape;770;p83"/>
          <p:cNvSpPr/>
          <p:nvPr/>
        </p:nvSpPr>
        <p:spPr>
          <a:xfrm>
            <a:off x="6083954" y="1147352"/>
            <a:ext cx="2849807" cy="2849807"/>
          </a:xfrm>
          <a:prstGeom prst="ellipse">
            <a:avLst/>
          </a:prstGeom>
          <a:solidFill>
            <a:schemeClr val="lt1"/>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1013" u="none" cap="none" strike="noStrike">
              <a:solidFill>
                <a:srgbClr val="FFFFFF"/>
              </a:solidFill>
              <a:latin typeface="Montserrat"/>
              <a:ea typeface="Montserrat"/>
              <a:cs typeface="Montserrat"/>
              <a:sym typeface="Montserrat"/>
            </a:endParaRPr>
          </a:p>
        </p:txBody>
      </p:sp>
      <p:sp>
        <p:nvSpPr>
          <p:cNvPr id="771" name="Google Shape;771;p83"/>
          <p:cNvSpPr/>
          <p:nvPr>
            <p:ph idx="2" type="pic"/>
          </p:nvPr>
        </p:nvSpPr>
        <p:spPr>
          <a:xfrm>
            <a:off x="556695" y="1491369"/>
            <a:ext cx="2160000" cy="2160764"/>
          </a:xfrm>
          <a:prstGeom prst="ellipse">
            <a:avLst/>
          </a:prstGeom>
          <a:solidFill>
            <a:schemeClr val="lt1"/>
          </a:solid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1pPr>
            <a:lvl2pPr lvl="1"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2pPr>
            <a:lvl3pPr lvl="2"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3pPr>
            <a:lvl4pPr lvl="3"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4pPr>
            <a:lvl5pPr lvl="4"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5pPr>
            <a:lvl6pPr lvl="5" marR="0" rtl="0" algn="l">
              <a:lnSpc>
                <a:spcPct val="90000"/>
              </a:lnSpc>
              <a:spcBef>
                <a:spcPts val="450"/>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772" name="Google Shape;772;p83"/>
          <p:cNvSpPr txBox="1"/>
          <p:nvPr>
            <p:ph type="title"/>
          </p:nvPr>
        </p:nvSpPr>
        <p:spPr>
          <a:xfrm>
            <a:off x="211792" y="174078"/>
            <a:ext cx="8319560" cy="635168"/>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73" name="Google Shape;773;p83"/>
          <p:cNvSpPr txBox="1"/>
          <p:nvPr>
            <p:ph idx="10" type="dt"/>
          </p:nvPr>
        </p:nvSpPr>
        <p:spPr>
          <a:xfrm>
            <a:off x="3660963" y="4731381"/>
            <a:ext cx="1647334" cy="341744"/>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 name="Google Shape;774;p83"/>
          <p:cNvSpPr txBox="1"/>
          <p:nvPr>
            <p:ph idx="11" type="ftr"/>
          </p:nvPr>
        </p:nvSpPr>
        <p:spPr>
          <a:xfrm>
            <a:off x="211793" y="4731381"/>
            <a:ext cx="2653873" cy="341744"/>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 name="Google Shape;775;p83"/>
          <p:cNvSpPr txBox="1"/>
          <p:nvPr>
            <p:ph idx="12" type="sldNum"/>
          </p:nvPr>
        </p:nvSpPr>
        <p:spPr>
          <a:xfrm>
            <a:off x="7588527" y="4731381"/>
            <a:ext cx="1348084" cy="341744"/>
          </a:xfrm>
          <a:prstGeom prst="rect">
            <a:avLst/>
          </a:prstGeom>
          <a:noFill/>
          <a:ln>
            <a:noFill/>
          </a:ln>
        </p:spPr>
        <p:txBody>
          <a:bodyPr anchorCtr="0" anchor="ctr" bIns="0" lIns="0" spcFirstLastPara="1" rIns="0" wrap="square" tIns="0">
            <a:noAutofit/>
          </a:bodyPr>
          <a:lstStyle>
            <a:lvl1pPr indent="0" lvl="0" marL="0" algn="r">
              <a:spcBef>
                <a:spcPts val="0"/>
              </a:spcBef>
              <a:buNone/>
              <a:defRPr>
                <a:solidFill>
                  <a:srgbClr val="000000"/>
                </a:solidFill>
              </a:defRPr>
            </a:lvl1pPr>
            <a:lvl2pPr indent="0" lvl="1" marL="0" algn="r">
              <a:spcBef>
                <a:spcPts val="0"/>
              </a:spcBef>
              <a:buNone/>
              <a:defRPr>
                <a:solidFill>
                  <a:srgbClr val="000000"/>
                </a:solidFill>
              </a:defRPr>
            </a:lvl2pPr>
            <a:lvl3pPr indent="0" lvl="2" marL="0" algn="r">
              <a:spcBef>
                <a:spcPts val="0"/>
              </a:spcBef>
              <a:buNone/>
              <a:defRPr>
                <a:solidFill>
                  <a:srgbClr val="000000"/>
                </a:solidFill>
              </a:defRPr>
            </a:lvl3pPr>
            <a:lvl4pPr indent="0" lvl="3" marL="0" algn="r">
              <a:spcBef>
                <a:spcPts val="0"/>
              </a:spcBef>
              <a:buNone/>
              <a:defRPr>
                <a:solidFill>
                  <a:srgbClr val="000000"/>
                </a:solidFill>
              </a:defRPr>
            </a:lvl4pPr>
            <a:lvl5pPr indent="0" lvl="4" marL="0" algn="r">
              <a:spcBef>
                <a:spcPts val="0"/>
              </a:spcBef>
              <a:buNone/>
              <a:defRPr>
                <a:solidFill>
                  <a:srgbClr val="000000"/>
                </a:solidFill>
              </a:defRPr>
            </a:lvl5pPr>
            <a:lvl6pPr indent="0" lvl="5" marL="0" algn="r">
              <a:spcBef>
                <a:spcPts val="0"/>
              </a:spcBef>
              <a:buNone/>
              <a:defRPr>
                <a:solidFill>
                  <a:srgbClr val="000000"/>
                </a:solidFill>
              </a:defRPr>
            </a:lvl6pPr>
            <a:lvl7pPr indent="0" lvl="6" marL="0" algn="r">
              <a:spcBef>
                <a:spcPts val="0"/>
              </a:spcBef>
              <a:buNone/>
              <a:defRPr>
                <a:solidFill>
                  <a:srgbClr val="000000"/>
                </a:solidFill>
              </a:defRPr>
            </a:lvl7pPr>
            <a:lvl8pPr indent="0" lvl="7" marL="0" algn="r">
              <a:spcBef>
                <a:spcPts val="0"/>
              </a:spcBef>
              <a:buNone/>
              <a:defRPr>
                <a:solidFill>
                  <a:srgbClr val="000000"/>
                </a:solidFill>
              </a:defRPr>
            </a:lvl8pPr>
            <a:lvl9pPr indent="0" lvl="8" marL="0" algn="r">
              <a:spcBef>
                <a:spcPts val="0"/>
              </a:spcBef>
              <a:buNone/>
              <a:defRPr>
                <a:solidFill>
                  <a:srgbClr val="000000"/>
                </a:solidFill>
              </a:defRPr>
            </a:lvl9pPr>
          </a:lstStyle>
          <a:p>
            <a:pPr indent="0" lvl="0" marL="0" rtl="0" algn="r">
              <a:spcBef>
                <a:spcPts val="0"/>
              </a:spcBef>
              <a:spcAft>
                <a:spcPts val="0"/>
              </a:spcAft>
              <a:buNone/>
            </a:pPr>
            <a:fld id="{00000000-1234-1234-1234-123412341234}" type="slidenum">
              <a:rPr lang="en-GB"/>
              <a:t>‹#›</a:t>
            </a:fld>
            <a:endParaRPr/>
          </a:p>
        </p:txBody>
      </p:sp>
      <p:sp>
        <p:nvSpPr>
          <p:cNvPr id="776" name="Google Shape;776;p83"/>
          <p:cNvSpPr/>
          <p:nvPr>
            <p:ph idx="3" type="pic"/>
          </p:nvPr>
        </p:nvSpPr>
        <p:spPr>
          <a:xfrm>
            <a:off x="3503492" y="1491369"/>
            <a:ext cx="2160000" cy="2160764"/>
          </a:xfrm>
          <a:prstGeom prst="ellipse">
            <a:avLst/>
          </a:prstGeom>
          <a:solidFill>
            <a:schemeClr val="lt1"/>
          </a:solid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1pPr>
            <a:lvl2pPr lvl="1"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2pPr>
            <a:lvl3pPr lvl="2"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3pPr>
            <a:lvl4pPr lvl="3"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4pPr>
            <a:lvl5pPr lvl="4"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5pPr>
            <a:lvl6pPr lvl="5" marR="0" rtl="0" algn="l">
              <a:lnSpc>
                <a:spcPct val="90000"/>
              </a:lnSpc>
              <a:spcBef>
                <a:spcPts val="450"/>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777" name="Google Shape;777;p83"/>
          <p:cNvSpPr/>
          <p:nvPr>
            <p:ph idx="4" type="pic"/>
          </p:nvPr>
        </p:nvSpPr>
        <p:spPr>
          <a:xfrm>
            <a:off x="6427305" y="1491369"/>
            <a:ext cx="2160000" cy="2160764"/>
          </a:xfrm>
          <a:prstGeom prst="ellipse">
            <a:avLst/>
          </a:prstGeom>
          <a:solidFill>
            <a:schemeClr val="lt1"/>
          </a:solid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1pPr>
            <a:lvl2pPr lvl="1"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2pPr>
            <a:lvl3pPr lvl="2"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3pPr>
            <a:lvl4pPr lvl="3"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4pPr>
            <a:lvl5pPr lvl="4"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5pPr>
            <a:lvl6pPr lvl="5" marR="0" rtl="0" algn="l">
              <a:lnSpc>
                <a:spcPct val="90000"/>
              </a:lnSpc>
              <a:spcBef>
                <a:spcPts val="450"/>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Example clients">
  <p:cSld name="3_Example clients">
    <p:bg>
      <p:bgPr>
        <a:solidFill>
          <a:schemeClr val="accent1"/>
        </a:solidFill>
      </p:bgPr>
    </p:bg>
    <p:spTree>
      <p:nvGrpSpPr>
        <p:cNvPr id="778" name="Shape 778"/>
        <p:cNvGrpSpPr/>
        <p:nvPr/>
      </p:nvGrpSpPr>
      <p:grpSpPr>
        <a:xfrm>
          <a:off x="0" y="0"/>
          <a:ext cx="0" cy="0"/>
          <a:chOff x="0" y="0"/>
          <a:chExt cx="0" cy="0"/>
        </a:xfrm>
      </p:grpSpPr>
      <p:sp>
        <p:nvSpPr>
          <p:cNvPr id="779" name="Google Shape;779;p84"/>
          <p:cNvSpPr/>
          <p:nvPr/>
        </p:nvSpPr>
        <p:spPr>
          <a:xfrm>
            <a:off x="1006996" y="978857"/>
            <a:ext cx="1620000" cy="1620000"/>
          </a:xfrm>
          <a:prstGeom prst="ellipse">
            <a:avLst/>
          </a:prstGeom>
          <a:solidFill>
            <a:schemeClr val="lt1"/>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1013" u="none" cap="none" strike="noStrike">
              <a:solidFill>
                <a:srgbClr val="FFFFFF"/>
              </a:solidFill>
              <a:latin typeface="Montserrat"/>
              <a:ea typeface="Montserrat"/>
              <a:cs typeface="Montserrat"/>
              <a:sym typeface="Montserrat"/>
            </a:endParaRPr>
          </a:p>
        </p:txBody>
      </p:sp>
      <p:sp>
        <p:nvSpPr>
          <p:cNvPr id="780" name="Google Shape;780;p84"/>
          <p:cNvSpPr/>
          <p:nvPr/>
        </p:nvSpPr>
        <p:spPr>
          <a:xfrm>
            <a:off x="2850083" y="978857"/>
            <a:ext cx="1620000" cy="1620000"/>
          </a:xfrm>
          <a:prstGeom prst="ellipse">
            <a:avLst/>
          </a:prstGeom>
          <a:solidFill>
            <a:schemeClr val="lt1"/>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1013" u="none" cap="none" strike="noStrike">
              <a:solidFill>
                <a:srgbClr val="FFFFFF"/>
              </a:solidFill>
              <a:latin typeface="Montserrat"/>
              <a:ea typeface="Montserrat"/>
              <a:cs typeface="Montserrat"/>
              <a:sym typeface="Montserrat"/>
            </a:endParaRPr>
          </a:p>
        </p:txBody>
      </p:sp>
      <p:sp>
        <p:nvSpPr>
          <p:cNvPr id="781" name="Google Shape;781;p84"/>
          <p:cNvSpPr/>
          <p:nvPr/>
        </p:nvSpPr>
        <p:spPr>
          <a:xfrm>
            <a:off x="4682456" y="978857"/>
            <a:ext cx="1620000" cy="1620000"/>
          </a:xfrm>
          <a:prstGeom prst="ellipse">
            <a:avLst/>
          </a:prstGeom>
          <a:solidFill>
            <a:schemeClr val="lt1"/>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1013" u="none" cap="none" strike="noStrike">
              <a:solidFill>
                <a:srgbClr val="FFFFFF"/>
              </a:solidFill>
              <a:latin typeface="Montserrat"/>
              <a:ea typeface="Montserrat"/>
              <a:cs typeface="Montserrat"/>
              <a:sym typeface="Montserrat"/>
            </a:endParaRPr>
          </a:p>
        </p:txBody>
      </p:sp>
      <p:sp>
        <p:nvSpPr>
          <p:cNvPr id="782" name="Google Shape;782;p84"/>
          <p:cNvSpPr/>
          <p:nvPr/>
        </p:nvSpPr>
        <p:spPr>
          <a:xfrm>
            <a:off x="6514827" y="978857"/>
            <a:ext cx="1620000" cy="1620000"/>
          </a:xfrm>
          <a:prstGeom prst="ellipse">
            <a:avLst/>
          </a:prstGeom>
          <a:solidFill>
            <a:schemeClr val="lt1"/>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1013" u="none" cap="none" strike="noStrike">
              <a:solidFill>
                <a:srgbClr val="FFFFFF"/>
              </a:solidFill>
              <a:latin typeface="Montserrat"/>
              <a:ea typeface="Montserrat"/>
              <a:cs typeface="Montserrat"/>
              <a:sym typeface="Montserrat"/>
            </a:endParaRPr>
          </a:p>
        </p:txBody>
      </p:sp>
      <p:sp>
        <p:nvSpPr>
          <p:cNvPr id="783" name="Google Shape;783;p84"/>
          <p:cNvSpPr/>
          <p:nvPr/>
        </p:nvSpPr>
        <p:spPr>
          <a:xfrm>
            <a:off x="1006996" y="2832660"/>
            <a:ext cx="1620000" cy="1620000"/>
          </a:xfrm>
          <a:prstGeom prst="ellipse">
            <a:avLst/>
          </a:prstGeom>
          <a:solidFill>
            <a:schemeClr val="lt1"/>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1013" u="none" cap="none" strike="noStrike">
              <a:solidFill>
                <a:srgbClr val="FFFFFF"/>
              </a:solidFill>
              <a:latin typeface="Montserrat"/>
              <a:ea typeface="Montserrat"/>
              <a:cs typeface="Montserrat"/>
              <a:sym typeface="Montserrat"/>
            </a:endParaRPr>
          </a:p>
        </p:txBody>
      </p:sp>
      <p:sp>
        <p:nvSpPr>
          <p:cNvPr id="784" name="Google Shape;784;p84"/>
          <p:cNvSpPr/>
          <p:nvPr/>
        </p:nvSpPr>
        <p:spPr>
          <a:xfrm>
            <a:off x="2850083" y="2832660"/>
            <a:ext cx="1620000" cy="1620000"/>
          </a:xfrm>
          <a:prstGeom prst="ellipse">
            <a:avLst/>
          </a:prstGeom>
          <a:solidFill>
            <a:schemeClr val="lt1"/>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1013" u="none" cap="none" strike="noStrike">
              <a:solidFill>
                <a:srgbClr val="FFFFFF"/>
              </a:solidFill>
              <a:latin typeface="Montserrat"/>
              <a:ea typeface="Montserrat"/>
              <a:cs typeface="Montserrat"/>
              <a:sym typeface="Montserrat"/>
            </a:endParaRPr>
          </a:p>
        </p:txBody>
      </p:sp>
      <p:sp>
        <p:nvSpPr>
          <p:cNvPr id="785" name="Google Shape;785;p84"/>
          <p:cNvSpPr/>
          <p:nvPr/>
        </p:nvSpPr>
        <p:spPr>
          <a:xfrm>
            <a:off x="4682456" y="2832660"/>
            <a:ext cx="1620000" cy="1620000"/>
          </a:xfrm>
          <a:prstGeom prst="ellipse">
            <a:avLst/>
          </a:prstGeom>
          <a:solidFill>
            <a:schemeClr val="lt1"/>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1013" u="none" cap="none" strike="noStrike">
              <a:solidFill>
                <a:srgbClr val="FFFFFF"/>
              </a:solidFill>
              <a:latin typeface="Montserrat"/>
              <a:ea typeface="Montserrat"/>
              <a:cs typeface="Montserrat"/>
              <a:sym typeface="Montserrat"/>
            </a:endParaRPr>
          </a:p>
        </p:txBody>
      </p:sp>
      <p:sp>
        <p:nvSpPr>
          <p:cNvPr id="786" name="Google Shape;786;p84"/>
          <p:cNvSpPr/>
          <p:nvPr/>
        </p:nvSpPr>
        <p:spPr>
          <a:xfrm>
            <a:off x="6514827" y="2832660"/>
            <a:ext cx="1620000" cy="1620000"/>
          </a:xfrm>
          <a:prstGeom prst="ellipse">
            <a:avLst/>
          </a:prstGeom>
          <a:solidFill>
            <a:schemeClr val="lt1"/>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1013" u="none" cap="none" strike="noStrike">
              <a:solidFill>
                <a:srgbClr val="FFFFFF"/>
              </a:solidFill>
              <a:latin typeface="Montserrat"/>
              <a:ea typeface="Montserrat"/>
              <a:cs typeface="Montserrat"/>
              <a:sym typeface="Montserrat"/>
            </a:endParaRPr>
          </a:p>
        </p:txBody>
      </p:sp>
      <p:sp>
        <p:nvSpPr>
          <p:cNvPr id="787" name="Google Shape;787;p84"/>
          <p:cNvSpPr txBox="1"/>
          <p:nvPr>
            <p:ph type="title"/>
          </p:nvPr>
        </p:nvSpPr>
        <p:spPr>
          <a:xfrm>
            <a:off x="211792" y="174078"/>
            <a:ext cx="8319560" cy="635168"/>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88" name="Google Shape;788;p84"/>
          <p:cNvSpPr txBox="1"/>
          <p:nvPr>
            <p:ph idx="10" type="dt"/>
          </p:nvPr>
        </p:nvSpPr>
        <p:spPr>
          <a:xfrm>
            <a:off x="3660963" y="4731381"/>
            <a:ext cx="1647334" cy="341744"/>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 name="Google Shape;789;p84"/>
          <p:cNvSpPr txBox="1"/>
          <p:nvPr>
            <p:ph idx="11" type="ftr"/>
          </p:nvPr>
        </p:nvSpPr>
        <p:spPr>
          <a:xfrm>
            <a:off x="211793" y="4731381"/>
            <a:ext cx="2653873" cy="341744"/>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 name="Google Shape;790;p84"/>
          <p:cNvSpPr txBox="1"/>
          <p:nvPr>
            <p:ph idx="12" type="sldNum"/>
          </p:nvPr>
        </p:nvSpPr>
        <p:spPr>
          <a:xfrm>
            <a:off x="7588527" y="4731381"/>
            <a:ext cx="1348084" cy="341744"/>
          </a:xfrm>
          <a:prstGeom prst="rect">
            <a:avLst/>
          </a:prstGeom>
          <a:noFill/>
          <a:ln>
            <a:noFill/>
          </a:ln>
        </p:spPr>
        <p:txBody>
          <a:bodyPr anchorCtr="0" anchor="ctr" bIns="0" lIns="0" spcFirstLastPara="1" rIns="0" wrap="square" tIns="0">
            <a:noAutofit/>
          </a:bodyPr>
          <a:lstStyle>
            <a:lvl1pPr indent="0" lvl="0" marL="0" algn="r">
              <a:spcBef>
                <a:spcPts val="0"/>
              </a:spcBef>
              <a:buNone/>
              <a:defRPr>
                <a:solidFill>
                  <a:srgbClr val="000000"/>
                </a:solidFill>
              </a:defRPr>
            </a:lvl1pPr>
            <a:lvl2pPr indent="0" lvl="1" marL="0" algn="r">
              <a:spcBef>
                <a:spcPts val="0"/>
              </a:spcBef>
              <a:buNone/>
              <a:defRPr>
                <a:solidFill>
                  <a:srgbClr val="000000"/>
                </a:solidFill>
              </a:defRPr>
            </a:lvl2pPr>
            <a:lvl3pPr indent="0" lvl="2" marL="0" algn="r">
              <a:spcBef>
                <a:spcPts val="0"/>
              </a:spcBef>
              <a:buNone/>
              <a:defRPr>
                <a:solidFill>
                  <a:srgbClr val="000000"/>
                </a:solidFill>
              </a:defRPr>
            </a:lvl3pPr>
            <a:lvl4pPr indent="0" lvl="3" marL="0" algn="r">
              <a:spcBef>
                <a:spcPts val="0"/>
              </a:spcBef>
              <a:buNone/>
              <a:defRPr>
                <a:solidFill>
                  <a:srgbClr val="000000"/>
                </a:solidFill>
              </a:defRPr>
            </a:lvl4pPr>
            <a:lvl5pPr indent="0" lvl="4" marL="0" algn="r">
              <a:spcBef>
                <a:spcPts val="0"/>
              </a:spcBef>
              <a:buNone/>
              <a:defRPr>
                <a:solidFill>
                  <a:srgbClr val="000000"/>
                </a:solidFill>
              </a:defRPr>
            </a:lvl5pPr>
            <a:lvl6pPr indent="0" lvl="5" marL="0" algn="r">
              <a:spcBef>
                <a:spcPts val="0"/>
              </a:spcBef>
              <a:buNone/>
              <a:defRPr>
                <a:solidFill>
                  <a:srgbClr val="000000"/>
                </a:solidFill>
              </a:defRPr>
            </a:lvl6pPr>
            <a:lvl7pPr indent="0" lvl="6" marL="0" algn="r">
              <a:spcBef>
                <a:spcPts val="0"/>
              </a:spcBef>
              <a:buNone/>
              <a:defRPr>
                <a:solidFill>
                  <a:srgbClr val="000000"/>
                </a:solidFill>
              </a:defRPr>
            </a:lvl7pPr>
            <a:lvl8pPr indent="0" lvl="7" marL="0" algn="r">
              <a:spcBef>
                <a:spcPts val="0"/>
              </a:spcBef>
              <a:buNone/>
              <a:defRPr>
                <a:solidFill>
                  <a:srgbClr val="000000"/>
                </a:solidFill>
              </a:defRPr>
            </a:lvl8pPr>
            <a:lvl9pPr indent="0" lvl="8" marL="0" algn="r">
              <a:spcBef>
                <a:spcPts val="0"/>
              </a:spcBef>
              <a:buNone/>
              <a:defRPr>
                <a:solidFill>
                  <a:srgbClr val="000000"/>
                </a:solidFill>
              </a:defRPr>
            </a:lvl9pPr>
          </a:lstStyle>
          <a:p>
            <a:pPr indent="0" lvl="0" marL="0" rtl="0" algn="r">
              <a:spcBef>
                <a:spcPts val="0"/>
              </a:spcBef>
              <a:spcAft>
                <a:spcPts val="0"/>
              </a:spcAft>
              <a:buNone/>
            </a:pPr>
            <a:fld id="{00000000-1234-1234-1234-123412341234}" type="slidenum">
              <a:rPr lang="en-GB"/>
              <a:t>‹#›</a:t>
            </a:fld>
            <a:endParaRPr/>
          </a:p>
        </p:txBody>
      </p:sp>
      <p:sp>
        <p:nvSpPr>
          <p:cNvPr id="791" name="Google Shape;791;p84"/>
          <p:cNvSpPr/>
          <p:nvPr>
            <p:ph idx="2" type="pic"/>
          </p:nvPr>
        </p:nvSpPr>
        <p:spPr>
          <a:xfrm>
            <a:off x="1141996" y="1113857"/>
            <a:ext cx="1350000" cy="1350000"/>
          </a:xfrm>
          <a:prstGeom prst="ellipse">
            <a:avLst/>
          </a:prstGeom>
          <a:solidFill>
            <a:schemeClr val="lt1"/>
          </a:solid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1pPr>
            <a:lvl2pPr lvl="1"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2pPr>
            <a:lvl3pPr lvl="2"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3pPr>
            <a:lvl4pPr lvl="3"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4pPr>
            <a:lvl5pPr lvl="4"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5pPr>
            <a:lvl6pPr lvl="5" marR="0" rtl="0" algn="l">
              <a:lnSpc>
                <a:spcPct val="90000"/>
              </a:lnSpc>
              <a:spcBef>
                <a:spcPts val="450"/>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792" name="Google Shape;792;p84"/>
          <p:cNvSpPr/>
          <p:nvPr>
            <p:ph idx="3" type="pic"/>
          </p:nvPr>
        </p:nvSpPr>
        <p:spPr>
          <a:xfrm>
            <a:off x="2975312" y="1113857"/>
            <a:ext cx="1350000" cy="1350000"/>
          </a:xfrm>
          <a:prstGeom prst="ellipse">
            <a:avLst/>
          </a:prstGeom>
          <a:solidFill>
            <a:schemeClr val="lt1"/>
          </a:solid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1pPr>
            <a:lvl2pPr lvl="1"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2pPr>
            <a:lvl3pPr lvl="2"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3pPr>
            <a:lvl4pPr lvl="3"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4pPr>
            <a:lvl5pPr lvl="4"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5pPr>
            <a:lvl6pPr lvl="5" marR="0" rtl="0" algn="l">
              <a:lnSpc>
                <a:spcPct val="90000"/>
              </a:lnSpc>
              <a:spcBef>
                <a:spcPts val="450"/>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793" name="Google Shape;793;p84"/>
          <p:cNvSpPr/>
          <p:nvPr>
            <p:ph idx="4" type="pic"/>
          </p:nvPr>
        </p:nvSpPr>
        <p:spPr>
          <a:xfrm>
            <a:off x="4817456" y="1113857"/>
            <a:ext cx="1350000" cy="1350000"/>
          </a:xfrm>
          <a:prstGeom prst="ellipse">
            <a:avLst/>
          </a:prstGeom>
          <a:solidFill>
            <a:schemeClr val="lt1"/>
          </a:solid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1pPr>
            <a:lvl2pPr lvl="1"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2pPr>
            <a:lvl3pPr lvl="2"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3pPr>
            <a:lvl4pPr lvl="3"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4pPr>
            <a:lvl5pPr lvl="4"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5pPr>
            <a:lvl6pPr lvl="5" marR="0" rtl="0" algn="l">
              <a:lnSpc>
                <a:spcPct val="90000"/>
              </a:lnSpc>
              <a:spcBef>
                <a:spcPts val="450"/>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794" name="Google Shape;794;p84"/>
          <p:cNvSpPr/>
          <p:nvPr>
            <p:ph idx="5" type="pic"/>
          </p:nvPr>
        </p:nvSpPr>
        <p:spPr>
          <a:xfrm>
            <a:off x="6652004" y="1113857"/>
            <a:ext cx="1350000" cy="1350000"/>
          </a:xfrm>
          <a:prstGeom prst="ellipse">
            <a:avLst/>
          </a:prstGeom>
          <a:solidFill>
            <a:schemeClr val="lt1"/>
          </a:solid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1pPr>
            <a:lvl2pPr lvl="1"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2pPr>
            <a:lvl3pPr lvl="2"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3pPr>
            <a:lvl4pPr lvl="3"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4pPr>
            <a:lvl5pPr lvl="4"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5pPr>
            <a:lvl6pPr lvl="5" marR="0" rtl="0" algn="l">
              <a:lnSpc>
                <a:spcPct val="90000"/>
              </a:lnSpc>
              <a:spcBef>
                <a:spcPts val="450"/>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795" name="Google Shape;795;p84"/>
          <p:cNvSpPr/>
          <p:nvPr>
            <p:ph idx="6" type="pic"/>
          </p:nvPr>
        </p:nvSpPr>
        <p:spPr>
          <a:xfrm>
            <a:off x="1141996" y="2967660"/>
            <a:ext cx="1350000" cy="1350000"/>
          </a:xfrm>
          <a:prstGeom prst="ellipse">
            <a:avLst/>
          </a:prstGeom>
          <a:solidFill>
            <a:schemeClr val="lt1"/>
          </a:solid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1pPr>
            <a:lvl2pPr lvl="1"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2pPr>
            <a:lvl3pPr lvl="2"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3pPr>
            <a:lvl4pPr lvl="3"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4pPr>
            <a:lvl5pPr lvl="4"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5pPr>
            <a:lvl6pPr lvl="5" marR="0" rtl="0" algn="l">
              <a:lnSpc>
                <a:spcPct val="90000"/>
              </a:lnSpc>
              <a:spcBef>
                <a:spcPts val="450"/>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796" name="Google Shape;796;p84"/>
          <p:cNvSpPr/>
          <p:nvPr>
            <p:ph idx="7" type="pic"/>
          </p:nvPr>
        </p:nvSpPr>
        <p:spPr>
          <a:xfrm>
            <a:off x="2985083" y="2967660"/>
            <a:ext cx="1350000" cy="1350000"/>
          </a:xfrm>
          <a:prstGeom prst="ellipse">
            <a:avLst/>
          </a:prstGeom>
          <a:solidFill>
            <a:schemeClr val="lt1"/>
          </a:solid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1pPr>
            <a:lvl2pPr lvl="1"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2pPr>
            <a:lvl3pPr lvl="2"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3pPr>
            <a:lvl4pPr lvl="3"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4pPr>
            <a:lvl5pPr lvl="4"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5pPr>
            <a:lvl6pPr lvl="5" marR="0" rtl="0" algn="l">
              <a:lnSpc>
                <a:spcPct val="90000"/>
              </a:lnSpc>
              <a:spcBef>
                <a:spcPts val="450"/>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797" name="Google Shape;797;p84"/>
          <p:cNvSpPr/>
          <p:nvPr>
            <p:ph idx="8" type="pic"/>
          </p:nvPr>
        </p:nvSpPr>
        <p:spPr>
          <a:xfrm>
            <a:off x="4817456" y="2967660"/>
            <a:ext cx="1350000" cy="1350000"/>
          </a:xfrm>
          <a:prstGeom prst="ellipse">
            <a:avLst/>
          </a:prstGeom>
          <a:solidFill>
            <a:schemeClr val="lt1"/>
          </a:solid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1pPr>
            <a:lvl2pPr lvl="1"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2pPr>
            <a:lvl3pPr lvl="2"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3pPr>
            <a:lvl4pPr lvl="3"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4pPr>
            <a:lvl5pPr lvl="4"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5pPr>
            <a:lvl6pPr lvl="5" marR="0" rtl="0" algn="l">
              <a:lnSpc>
                <a:spcPct val="90000"/>
              </a:lnSpc>
              <a:spcBef>
                <a:spcPts val="450"/>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798" name="Google Shape;798;p84"/>
          <p:cNvSpPr/>
          <p:nvPr>
            <p:ph idx="9" type="pic"/>
          </p:nvPr>
        </p:nvSpPr>
        <p:spPr>
          <a:xfrm>
            <a:off x="6652004" y="2967660"/>
            <a:ext cx="1350000" cy="1350000"/>
          </a:xfrm>
          <a:prstGeom prst="ellipse">
            <a:avLst/>
          </a:prstGeom>
          <a:solidFill>
            <a:schemeClr val="lt1"/>
          </a:solid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1pPr>
            <a:lvl2pPr lvl="1"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2pPr>
            <a:lvl3pPr lvl="2"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3pPr>
            <a:lvl4pPr lvl="3"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4pPr>
            <a:lvl5pPr lvl="4"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5pPr>
            <a:lvl6pPr lvl="5" marR="0" rtl="0" algn="l">
              <a:lnSpc>
                <a:spcPct val="90000"/>
              </a:lnSpc>
              <a:spcBef>
                <a:spcPts val="450"/>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ogos">
  <p:cSld name="Logos">
    <p:spTree>
      <p:nvGrpSpPr>
        <p:cNvPr id="799" name="Shape 799"/>
        <p:cNvGrpSpPr/>
        <p:nvPr/>
      </p:nvGrpSpPr>
      <p:grpSpPr>
        <a:xfrm>
          <a:off x="0" y="0"/>
          <a:ext cx="0" cy="0"/>
          <a:chOff x="0" y="0"/>
          <a:chExt cx="0" cy="0"/>
        </a:xfrm>
      </p:grpSpPr>
      <p:sp>
        <p:nvSpPr>
          <p:cNvPr id="800" name="Google Shape;800;p85"/>
          <p:cNvSpPr/>
          <p:nvPr/>
        </p:nvSpPr>
        <p:spPr>
          <a:xfrm>
            <a:off x="1" y="0"/>
            <a:ext cx="9144001" cy="5143500"/>
          </a:xfrm>
          <a:prstGeom prst="rect">
            <a:avLst/>
          </a:prstGeom>
          <a:solidFill>
            <a:schemeClr val="lt2"/>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1013" u="none" cap="none" strike="noStrike">
              <a:solidFill>
                <a:srgbClr val="FFFFFF"/>
              </a:solidFill>
              <a:latin typeface="Montserrat"/>
              <a:ea typeface="Montserrat"/>
              <a:cs typeface="Montserrat"/>
              <a:sym typeface="Montserrat"/>
            </a:endParaRPr>
          </a:p>
        </p:txBody>
      </p:sp>
      <p:grpSp>
        <p:nvGrpSpPr>
          <p:cNvPr id="801" name="Google Shape;801;p85"/>
          <p:cNvGrpSpPr/>
          <p:nvPr/>
        </p:nvGrpSpPr>
        <p:grpSpPr>
          <a:xfrm>
            <a:off x="222654" y="1675471"/>
            <a:ext cx="8698696" cy="2846342"/>
            <a:chOff x="296870" y="2233959"/>
            <a:chExt cx="11598261" cy="3795123"/>
          </a:xfrm>
        </p:grpSpPr>
        <p:grpSp>
          <p:nvGrpSpPr>
            <p:cNvPr id="802" name="Google Shape;802;p85"/>
            <p:cNvGrpSpPr/>
            <p:nvPr/>
          </p:nvGrpSpPr>
          <p:grpSpPr>
            <a:xfrm>
              <a:off x="296870" y="2233959"/>
              <a:ext cx="11598261" cy="1847385"/>
              <a:chOff x="282498" y="2233959"/>
              <a:chExt cx="11598261" cy="1847385"/>
            </a:xfrm>
          </p:grpSpPr>
          <p:sp>
            <p:nvSpPr>
              <p:cNvPr id="803" name="Google Shape;803;p85"/>
              <p:cNvSpPr/>
              <p:nvPr/>
            </p:nvSpPr>
            <p:spPr>
              <a:xfrm>
                <a:off x="282498" y="2233959"/>
                <a:ext cx="2832409" cy="1847385"/>
              </a:xfrm>
              <a:prstGeom prst="rect">
                <a:avLst/>
              </a:prstGeom>
              <a:solidFill>
                <a:schemeClr val="lt1"/>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1013" u="none" cap="none" strike="noStrike">
                  <a:solidFill>
                    <a:srgbClr val="FFFFFF"/>
                  </a:solidFill>
                  <a:latin typeface="Montserrat"/>
                  <a:ea typeface="Montserrat"/>
                  <a:cs typeface="Montserrat"/>
                  <a:sym typeface="Montserrat"/>
                </a:endParaRPr>
              </a:p>
            </p:txBody>
          </p:sp>
          <p:sp>
            <p:nvSpPr>
              <p:cNvPr id="804" name="Google Shape;804;p85"/>
              <p:cNvSpPr/>
              <p:nvPr/>
            </p:nvSpPr>
            <p:spPr>
              <a:xfrm>
                <a:off x="3204449" y="2233959"/>
                <a:ext cx="2832409" cy="1847385"/>
              </a:xfrm>
              <a:prstGeom prst="rect">
                <a:avLst/>
              </a:prstGeom>
              <a:solidFill>
                <a:schemeClr val="lt1"/>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1013" u="none" cap="none" strike="noStrike">
                  <a:solidFill>
                    <a:srgbClr val="FFFFFF"/>
                  </a:solidFill>
                  <a:latin typeface="Montserrat"/>
                  <a:ea typeface="Montserrat"/>
                  <a:cs typeface="Montserrat"/>
                  <a:sym typeface="Montserrat"/>
                </a:endParaRPr>
              </a:p>
            </p:txBody>
          </p:sp>
          <p:sp>
            <p:nvSpPr>
              <p:cNvPr id="805" name="Google Shape;805;p85"/>
              <p:cNvSpPr/>
              <p:nvPr/>
            </p:nvSpPr>
            <p:spPr>
              <a:xfrm>
                <a:off x="6126400" y="2233959"/>
                <a:ext cx="2832409" cy="1847385"/>
              </a:xfrm>
              <a:prstGeom prst="rect">
                <a:avLst/>
              </a:prstGeom>
              <a:solidFill>
                <a:schemeClr val="lt1"/>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1013" u="none" cap="none" strike="noStrike">
                  <a:solidFill>
                    <a:srgbClr val="FFFFFF"/>
                  </a:solidFill>
                  <a:latin typeface="Montserrat"/>
                  <a:ea typeface="Montserrat"/>
                  <a:cs typeface="Montserrat"/>
                  <a:sym typeface="Montserrat"/>
                </a:endParaRPr>
              </a:p>
            </p:txBody>
          </p:sp>
          <p:sp>
            <p:nvSpPr>
              <p:cNvPr id="806" name="Google Shape;806;p85"/>
              <p:cNvSpPr/>
              <p:nvPr/>
            </p:nvSpPr>
            <p:spPr>
              <a:xfrm>
                <a:off x="9048350" y="2233959"/>
                <a:ext cx="2832409" cy="1847385"/>
              </a:xfrm>
              <a:prstGeom prst="rect">
                <a:avLst/>
              </a:prstGeom>
              <a:solidFill>
                <a:schemeClr val="lt1"/>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1013" u="none" cap="none" strike="noStrike">
                  <a:solidFill>
                    <a:srgbClr val="FFFFFF"/>
                  </a:solidFill>
                  <a:latin typeface="Montserrat"/>
                  <a:ea typeface="Montserrat"/>
                  <a:cs typeface="Montserrat"/>
                  <a:sym typeface="Montserrat"/>
                </a:endParaRPr>
              </a:p>
            </p:txBody>
          </p:sp>
        </p:grpSp>
        <p:grpSp>
          <p:nvGrpSpPr>
            <p:cNvPr id="807" name="Google Shape;807;p85"/>
            <p:cNvGrpSpPr/>
            <p:nvPr/>
          </p:nvGrpSpPr>
          <p:grpSpPr>
            <a:xfrm>
              <a:off x="296870" y="4181697"/>
              <a:ext cx="11598261" cy="1847385"/>
              <a:chOff x="282498" y="2233959"/>
              <a:chExt cx="11598261" cy="1847385"/>
            </a:xfrm>
          </p:grpSpPr>
          <p:sp>
            <p:nvSpPr>
              <p:cNvPr id="808" name="Google Shape;808;p85"/>
              <p:cNvSpPr/>
              <p:nvPr/>
            </p:nvSpPr>
            <p:spPr>
              <a:xfrm>
                <a:off x="282498" y="2233959"/>
                <a:ext cx="2832409" cy="1847385"/>
              </a:xfrm>
              <a:prstGeom prst="rect">
                <a:avLst/>
              </a:prstGeom>
              <a:solidFill>
                <a:schemeClr val="lt1"/>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1013" u="none" cap="none" strike="noStrike">
                  <a:solidFill>
                    <a:srgbClr val="FFFFFF"/>
                  </a:solidFill>
                  <a:latin typeface="Montserrat"/>
                  <a:ea typeface="Montserrat"/>
                  <a:cs typeface="Montserrat"/>
                  <a:sym typeface="Montserrat"/>
                </a:endParaRPr>
              </a:p>
            </p:txBody>
          </p:sp>
          <p:sp>
            <p:nvSpPr>
              <p:cNvPr id="809" name="Google Shape;809;p85"/>
              <p:cNvSpPr/>
              <p:nvPr/>
            </p:nvSpPr>
            <p:spPr>
              <a:xfrm>
                <a:off x="3204449" y="2233959"/>
                <a:ext cx="2832409" cy="1847385"/>
              </a:xfrm>
              <a:prstGeom prst="rect">
                <a:avLst/>
              </a:prstGeom>
              <a:solidFill>
                <a:schemeClr val="lt1"/>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1013" u="none" cap="none" strike="noStrike">
                  <a:solidFill>
                    <a:srgbClr val="FFFFFF"/>
                  </a:solidFill>
                  <a:latin typeface="Montserrat"/>
                  <a:ea typeface="Montserrat"/>
                  <a:cs typeface="Montserrat"/>
                  <a:sym typeface="Montserrat"/>
                </a:endParaRPr>
              </a:p>
            </p:txBody>
          </p:sp>
          <p:sp>
            <p:nvSpPr>
              <p:cNvPr id="810" name="Google Shape;810;p85"/>
              <p:cNvSpPr/>
              <p:nvPr/>
            </p:nvSpPr>
            <p:spPr>
              <a:xfrm>
                <a:off x="6126400" y="2233959"/>
                <a:ext cx="2832409" cy="1847385"/>
              </a:xfrm>
              <a:prstGeom prst="rect">
                <a:avLst/>
              </a:prstGeom>
              <a:solidFill>
                <a:schemeClr val="lt1"/>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1013" u="none" cap="none" strike="noStrike">
                  <a:solidFill>
                    <a:srgbClr val="FFFFFF"/>
                  </a:solidFill>
                  <a:latin typeface="Montserrat"/>
                  <a:ea typeface="Montserrat"/>
                  <a:cs typeface="Montserrat"/>
                  <a:sym typeface="Montserrat"/>
                </a:endParaRPr>
              </a:p>
            </p:txBody>
          </p:sp>
          <p:sp>
            <p:nvSpPr>
              <p:cNvPr id="811" name="Google Shape;811;p85"/>
              <p:cNvSpPr/>
              <p:nvPr/>
            </p:nvSpPr>
            <p:spPr>
              <a:xfrm>
                <a:off x="9048350" y="2233959"/>
                <a:ext cx="2832409" cy="1847385"/>
              </a:xfrm>
              <a:prstGeom prst="rect">
                <a:avLst/>
              </a:prstGeom>
              <a:solidFill>
                <a:schemeClr val="lt1"/>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1013" u="none" cap="none" strike="noStrike">
                  <a:solidFill>
                    <a:srgbClr val="FFFFFF"/>
                  </a:solidFill>
                  <a:latin typeface="Montserrat"/>
                  <a:ea typeface="Montserrat"/>
                  <a:cs typeface="Montserrat"/>
                  <a:sym typeface="Montserrat"/>
                </a:endParaRPr>
              </a:p>
            </p:txBody>
          </p:sp>
        </p:grpSp>
      </p:grpSp>
      <p:sp>
        <p:nvSpPr>
          <p:cNvPr id="812" name="Google Shape;812;p85"/>
          <p:cNvSpPr txBox="1"/>
          <p:nvPr>
            <p:ph type="title"/>
          </p:nvPr>
        </p:nvSpPr>
        <p:spPr>
          <a:xfrm>
            <a:off x="211792" y="174078"/>
            <a:ext cx="6059390" cy="994172"/>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13" name="Google Shape;813;p85"/>
          <p:cNvSpPr txBox="1"/>
          <p:nvPr>
            <p:ph idx="10" type="dt"/>
          </p:nvPr>
        </p:nvSpPr>
        <p:spPr>
          <a:xfrm>
            <a:off x="3660963" y="4731381"/>
            <a:ext cx="1647334" cy="341744"/>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4" name="Google Shape;814;p85"/>
          <p:cNvSpPr txBox="1"/>
          <p:nvPr>
            <p:ph idx="11" type="ftr"/>
          </p:nvPr>
        </p:nvSpPr>
        <p:spPr>
          <a:xfrm>
            <a:off x="211793" y="4731381"/>
            <a:ext cx="2653873" cy="341744"/>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 name="Google Shape;815;p85"/>
          <p:cNvSpPr txBox="1"/>
          <p:nvPr>
            <p:ph idx="12" type="sldNum"/>
          </p:nvPr>
        </p:nvSpPr>
        <p:spPr>
          <a:xfrm>
            <a:off x="7588527" y="4731381"/>
            <a:ext cx="1348084" cy="341744"/>
          </a:xfrm>
          <a:prstGeom prst="rect">
            <a:avLst/>
          </a:prstGeom>
          <a:noFill/>
          <a:ln>
            <a:noFill/>
          </a:ln>
        </p:spPr>
        <p:txBody>
          <a:bodyPr anchorCtr="0" anchor="ctr" bIns="0" lIns="0" spcFirstLastPara="1" rIns="0" wrap="square" tIns="0">
            <a:noAutofit/>
          </a:bodyPr>
          <a:lstStyle>
            <a:lvl1pPr indent="0" lvl="0" marL="0" algn="r">
              <a:spcBef>
                <a:spcPts val="0"/>
              </a:spcBef>
              <a:buNone/>
              <a:defRPr>
                <a:solidFill>
                  <a:srgbClr val="000000"/>
                </a:solidFill>
              </a:defRPr>
            </a:lvl1pPr>
            <a:lvl2pPr indent="0" lvl="1" marL="0" algn="r">
              <a:spcBef>
                <a:spcPts val="0"/>
              </a:spcBef>
              <a:buNone/>
              <a:defRPr>
                <a:solidFill>
                  <a:srgbClr val="000000"/>
                </a:solidFill>
              </a:defRPr>
            </a:lvl2pPr>
            <a:lvl3pPr indent="0" lvl="2" marL="0" algn="r">
              <a:spcBef>
                <a:spcPts val="0"/>
              </a:spcBef>
              <a:buNone/>
              <a:defRPr>
                <a:solidFill>
                  <a:srgbClr val="000000"/>
                </a:solidFill>
              </a:defRPr>
            </a:lvl3pPr>
            <a:lvl4pPr indent="0" lvl="3" marL="0" algn="r">
              <a:spcBef>
                <a:spcPts val="0"/>
              </a:spcBef>
              <a:buNone/>
              <a:defRPr>
                <a:solidFill>
                  <a:srgbClr val="000000"/>
                </a:solidFill>
              </a:defRPr>
            </a:lvl4pPr>
            <a:lvl5pPr indent="0" lvl="4" marL="0" algn="r">
              <a:spcBef>
                <a:spcPts val="0"/>
              </a:spcBef>
              <a:buNone/>
              <a:defRPr>
                <a:solidFill>
                  <a:srgbClr val="000000"/>
                </a:solidFill>
              </a:defRPr>
            </a:lvl5pPr>
            <a:lvl6pPr indent="0" lvl="5" marL="0" algn="r">
              <a:spcBef>
                <a:spcPts val="0"/>
              </a:spcBef>
              <a:buNone/>
              <a:defRPr>
                <a:solidFill>
                  <a:srgbClr val="000000"/>
                </a:solidFill>
              </a:defRPr>
            </a:lvl6pPr>
            <a:lvl7pPr indent="0" lvl="6" marL="0" algn="r">
              <a:spcBef>
                <a:spcPts val="0"/>
              </a:spcBef>
              <a:buNone/>
              <a:defRPr>
                <a:solidFill>
                  <a:srgbClr val="000000"/>
                </a:solidFill>
              </a:defRPr>
            </a:lvl7pPr>
            <a:lvl8pPr indent="0" lvl="7" marL="0" algn="r">
              <a:spcBef>
                <a:spcPts val="0"/>
              </a:spcBef>
              <a:buNone/>
              <a:defRPr>
                <a:solidFill>
                  <a:srgbClr val="000000"/>
                </a:solidFill>
              </a:defRPr>
            </a:lvl8pPr>
            <a:lvl9pPr indent="0" lvl="8" marL="0" algn="r">
              <a:spcBef>
                <a:spcPts val="0"/>
              </a:spcBef>
              <a:buNone/>
              <a:defRPr>
                <a:solidFill>
                  <a:srgbClr val="000000"/>
                </a:solidFill>
              </a:defRPr>
            </a:lvl9pPr>
          </a:lstStyle>
          <a:p>
            <a:pPr indent="0" lvl="0" marL="0" rtl="0" algn="r">
              <a:spcBef>
                <a:spcPts val="0"/>
              </a:spcBef>
              <a:spcAft>
                <a:spcPts val="0"/>
              </a:spcAft>
              <a:buNone/>
            </a:pPr>
            <a:fld id="{00000000-1234-1234-1234-123412341234}" type="slidenum">
              <a:rPr lang="en-GB"/>
              <a:t>‹#›</a:t>
            </a:fld>
            <a:endParaRPr/>
          </a:p>
        </p:txBody>
      </p:sp>
      <p:sp>
        <p:nvSpPr>
          <p:cNvPr id="816" name="Google Shape;816;p85"/>
          <p:cNvSpPr txBox="1"/>
          <p:nvPr>
            <p:ph idx="1" type="body"/>
          </p:nvPr>
        </p:nvSpPr>
        <p:spPr>
          <a:xfrm>
            <a:off x="222653" y="1675470"/>
            <a:ext cx="2124307" cy="440272"/>
          </a:xfrm>
          <a:prstGeom prst="rect">
            <a:avLst/>
          </a:prstGeom>
          <a:noFill/>
          <a:ln>
            <a:noFill/>
          </a:ln>
        </p:spPr>
        <p:txBody>
          <a:bodyPr anchorCtr="0" anchor="t" bIns="0" lIns="108000" spcFirstLastPara="1" rIns="0" wrap="square" tIns="72000">
            <a:noAutofit/>
          </a:bodyPr>
          <a:lstStyle>
            <a:lvl1pPr indent="-228600" lvl="0" marL="457200" algn="l">
              <a:lnSpc>
                <a:spcPct val="100000"/>
              </a:lnSpc>
              <a:spcBef>
                <a:spcPts val="0"/>
              </a:spcBef>
              <a:spcAft>
                <a:spcPts val="0"/>
              </a:spcAft>
              <a:buClr>
                <a:schemeClr val="dk1"/>
              </a:buClr>
              <a:buSzPts val="900"/>
              <a:buNone/>
              <a:defRPr sz="900"/>
            </a:lvl1pPr>
            <a:lvl2pPr indent="-228600" lvl="1" marL="914400" algn="l">
              <a:lnSpc>
                <a:spcPct val="100000"/>
              </a:lnSpc>
              <a:spcBef>
                <a:spcPts val="450"/>
              </a:spcBef>
              <a:spcAft>
                <a:spcPts val="0"/>
              </a:spcAft>
              <a:buClr>
                <a:schemeClr val="dk1"/>
              </a:buClr>
              <a:buSzPts val="1000"/>
              <a:buNone/>
              <a:defRPr/>
            </a:lvl2pPr>
            <a:lvl3pPr indent="-228600" lvl="2" marL="1371600" algn="l">
              <a:lnSpc>
                <a:spcPct val="100000"/>
              </a:lnSpc>
              <a:spcBef>
                <a:spcPts val="450"/>
              </a:spcBef>
              <a:spcAft>
                <a:spcPts val="0"/>
              </a:spcAft>
              <a:buClr>
                <a:schemeClr val="dk1"/>
              </a:buClr>
              <a:buSzPts val="1000"/>
              <a:buNone/>
              <a:defRPr/>
            </a:lvl3pPr>
            <a:lvl4pPr indent="-228600" lvl="3" marL="1828800" algn="l">
              <a:lnSpc>
                <a:spcPct val="100000"/>
              </a:lnSpc>
              <a:spcBef>
                <a:spcPts val="450"/>
              </a:spcBef>
              <a:spcAft>
                <a:spcPts val="0"/>
              </a:spcAft>
              <a:buClr>
                <a:schemeClr val="dk1"/>
              </a:buClr>
              <a:buSzPts val="1000"/>
              <a:buNone/>
              <a:defRPr/>
            </a:lvl4pPr>
            <a:lvl5pPr indent="-228600" lvl="4" marL="2286000" algn="l">
              <a:lnSpc>
                <a:spcPct val="100000"/>
              </a:lnSpc>
              <a:spcBef>
                <a:spcPts val="450"/>
              </a:spcBef>
              <a:spcAft>
                <a:spcPts val="0"/>
              </a:spcAft>
              <a:buClr>
                <a:schemeClr val="dk1"/>
              </a:buClr>
              <a:buSzPts val="1000"/>
              <a:buNone/>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817" name="Google Shape;817;p85"/>
          <p:cNvSpPr txBox="1"/>
          <p:nvPr>
            <p:ph idx="2" type="body"/>
          </p:nvPr>
        </p:nvSpPr>
        <p:spPr>
          <a:xfrm>
            <a:off x="2414116" y="1675470"/>
            <a:ext cx="2124307" cy="440272"/>
          </a:xfrm>
          <a:prstGeom prst="rect">
            <a:avLst/>
          </a:prstGeom>
          <a:noFill/>
          <a:ln>
            <a:noFill/>
          </a:ln>
        </p:spPr>
        <p:txBody>
          <a:bodyPr anchorCtr="0" anchor="t" bIns="0" lIns="108000" spcFirstLastPara="1" rIns="0" wrap="square" tIns="72000">
            <a:noAutofit/>
          </a:bodyPr>
          <a:lstStyle>
            <a:lvl1pPr indent="-228600" lvl="0" marL="457200" algn="l">
              <a:lnSpc>
                <a:spcPct val="100000"/>
              </a:lnSpc>
              <a:spcBef>
                <a:spcPts val="0"/>
              </a:spcBef>
              <a:spcAft>
                <a:spcPts val="0"/>
              </a:spcAft>
              <a:buClr>
                <a:schemeClr val="dk1"/>
              </a:buClr>
              <a:buSzPts val="900"/>
              <a:buNone/>
              <a:defRPr sz="900"/>
            </a:lvl1pPr>
            <a:lvl2pPr indent="-228600" lvl="1" marL="914400" algn="l">
              <a:lnSpc>
                <a:spcPct val="100000"/>
              </a:lnSpc>
              <a:spcBef>
                <a:spcPts val="450"/>
              </a:spcBef>
              <a:spcAft>
                <a:spcPts val="0"/>
              </a:spcAft>
              <a:buClr>
                <a:schemeClr val="dk1"/>
              </a:buClr>
              <a:buSzPts val="1000"/>
              <a:buNone/>
              <a:defRPr/>
            </a:lvl2pPr>
            <a:lvl3pPr indent="-228600" lvl="2" marL="1371600" algn="l">
              <a:lnSpc>
                <a:spcPct val="100000"/>
              </a:lnSpc>
              <a:spcBef>
                <a:spcPts val="450"/>
              </a:spcBef>
              <a:spcAft>
                <a:spcPts val="0"/>
              </a:spcAft>
              <a:buClr>
                <a:schemeClr val="dk1"/>
              </a:buClr>
              <a:buSzPts val="1000"/>
              <a:buNone/>
              <a:defRPr/>
            </a:lvl3pPr>
            <a:lvl4pPr indent="-228600" lvl="3" marL="1828800" algn="l">
              <a:lnSpc>
                <a:spcPct val="100000"/>
              </a:lnSpc>
              <a:spcBef>
                <a:spcPts val="450"/>
              </a:spcBef>
              <a:spcAft>
                <a:spcPts val="0"/>
              </a:spcAft>
              <a:buClr>
                <a:schemeClr val="dk1"/>
              </a:buClr>
              <a:buSzPts val="1000"/>
              <a:buNone/>
              <a:defRPr/>
            </a:lvl4pPr>
            <a:lvl5pPr indent="-228600" lvl="4" marL="2286000" algn="l">
              <a:lnSpc>
                <a:spcPct val="100000"/>
              </a:lnSpc>
              <a:spcBef>
                <a:spcPts val="450"/>
              </a:spcBef>
              <a:spcAft>
                <a:spcPts val="0"/>
              </a:spcAft>
              <a:buClr>
                <a:schemeClr val="dk1"/>
              </a:buClr>
              <a:buSzPts val="1000"/>
              <a:buNone/>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818" name="Google Shape;818;p85"/>
          <p:cNvSpPr txBox="1"/>
          <p:nvPr>
            <p:ph idx="3" type="body"/>
          </p:nvPr>
        </p:nvSpPr>
        <p:spPr>
          <a:xfrm>
            <a:off x="4605580" y="1675470"/>
            <a:ext cx="2124307" cy="440272"/>
          </a:xfrm>
          <a:prstGeom prst="rect">
            <a:avLst/>
          </a:prstGeom>
          <a:noFill/>
          <a:ln>
            <a:noFill/>
          </a:ln>
        </p:spPr>
        <p:txBody>
          <a:bodyPr anchorCtr="0" anchor="t" bIns="0" lIns="108000" spcFirstLastPara="1" rIns="0" wrap="square" tIns="72000">
            <a:noAutofit/>
          </a:bodyPr>
          <a:lstStyle>
            <a:lvl1pPr indent="-228600" lvl="0" marL="457200" algn="l">
              <a:lnSpc>
                <a:spcPct val="100000"/>
              </a:lnSpc>
              <a:spcBef>
                <a:spcPts val="0"/>
              </a:spcBef>
              <a:spcAft>
                <a:spcPts val="0"/>
              </a:spcAft>
              <a:buClr>
                <a:schemeClr val="dk1"/>
              </a:buClr>
              <a:buSzPts val="900"/>
              <a:buNone/>
              <a:defRPr sz="900"/>
            </a:lvl1pPr>
            <a:lvl2pPr indent="-228600" lvl="1" marL="914400" algn="l">
              <a:lnSpc>
                <a:spcPct val="100000"/>
              </a:lnSpc>
              <a:spcBef>
                <a:spcPts val="450"/>
              </a:spcBef>
              <a:spcAft>
                <a:spcPts val="0"/>
              </a:spcAft>
              <a:buClr>
                <a:schemeClr val="dk1"/>
              </a:buClr>
              <a:buSzPts val="1000"/>
              <a:buNone/>
              <a:defRPr/>
            </a:lvl2pPr>
            <a:lvl3pPr indent="-228600" lvl="2" marL="1371600" algn="l">
              <a:lnSpc>
                <a:spcPct val="100000"/>
              </a:lnSpc>
              <a:spcBef>
                <a:spcPts val="450"/>
              </a:spcBef>
              <a:spcAft>
                <a:spcPts val="0"/>
              </a:spcAft>
              <a:buClr>
                <a:schemeClr val="dk1"/>
              </a:buClr>
              <a:buSzPts val="1000"/>
              <a:buNone/>
              <a:defRPr/>
            </a:lvl3pPr>
            <a:lvl4pPr indent="-228600" lvl="3" marL="1828800" algn="l">
              <a:lnSpc>
                <a:spcPct val="100000"/>
              </a:lnSpc>
              <a:spcBef>
                <a:spcPts val="450"/>
              </a:spcBef>
              <a:spcAft>
                <a:spcPts val="0"/>
              </a:spcAft>
              <a:buClr>
                <a:schemeClr val="dk1"/>
              </a:buClr>
              <a:buSzPts val="1000"/>
              <a:buNone/>
              <a:defRPr/>
            </a:lvl4pPr>
            <a:lvl5pPr indent="-228600" lvl="4" marL="2286000" algn="l">
              <a:lnSpc>
                <a:spcPct val="100000"/>
              </a:lnSpc>
              <a:spcBef>
                <a:spcPts val="450"/>
              </a:spcBef>
              <a:spcAft>
                <a:spcPts val="0"/>
              </a:spcAft>
              <a:buClr>
                <a:schemeClr val="dk1"/>
              </a:buClr>
              <a:buSzPts val="1000"/>
              <a:buNone/>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819" name="Google Shape;819;p85"/>
          <p:cNvSpPr txBox="1"/>
          <p:nvPr>
            <p:ph idx="4" type="body"/>
          </p:nvPr>
        </p:nvSpPr>
        <p:spPr>
          <a:xfrm>
            <a:off x="6797042" y="1675470"/>
            <a:ext cx="2124307" cy="440272"/>
          </a:xfrm>
          <a:prstGeom prst="rect">
            <a:avLst/>
          </a:prstGeom>
          <a:noFill/>
          <a:ln>
            <a:noFill/>
          </a:ln>
        </p:spPr>
        <p:txBody>
          <a:bodyPr anchorCtr="0" anchor="t" bIns="0" lIns="108000" spcFirstLastPara="1" rIns="0" wrap="square" tIns="72000">
            <a:noAutofit/>
          </a:bodyPr>
          <a:lstStyle>
            <a:lvl1pPr indent="-228600" lvl="0" marL="457200" algn="l">
              <a:lnSpc>
                <a:spcPct val="100000"/>
              </a:lnSpc>
              <a:spcBef>
                <a:spcPts val="0"/>
              </a:spcBef>
              <a:spcAft>
                <a:spcPts val="0"/>
              </a:spcAft>
              <a:buClr>
                <a:schemeClr val="dk1"/>
              </a:buClr>
              <a:buSzPts val="900"/>
              <a:buNone/>
              <a:defRPr sz="900"/>
            </a:lvl1pPr>
            <a:lvl2pPr indent="-228600" lvl="1" marL="914400" algn="l">
              <a:lnSpc>
                <a:spcPct val="100000"/>
              </a:lnSpc>
              <a:spcBef>
                <a:spcPts val="450"/>
              </a:spcBef>
              <a:spcAft>
                <a:spcPts val="0"/>
              </a:spcAft>
              <a:buClr>
                <a:schemeClr val="dk1"/>
              </a:buClr>
              <a:buSzPts val="1000"/>
              <a:buNone/>
              <a:defRPr/>
            </a:lvl2pPr>
            <a:lvl3pPr indent="-228600" lvl="2" marL="1371600" algn="l">
              <a:lnSpc>
                <a:spcPct val="100000"/>
              </a:lnSpc>
              <a:spcBef>
                <a:spcPts val="450"/>
              </a:spcBef>
              <a:spcAft>
                <a:spcPts val="0"/>
              </a:spcAft>
              <a:buClr>
                <a:schemeClr val="dk1"/>
              </a:buClr>
              <a:buSzPts val="1000"/>
              <a:buNone/>
              <a:defRPr/>
            </a:lvl3pPr>
            <a:lvl4pPr indent="-228600" lvl="3" marL="1828800" algn="l">
              <a:lnSpc>
                <a:spcPct val="100000"/>
              </a:lnSpc>
              <a:spcBef>
                <a:spcPts val="450"/>
              </a:spcBef>
              <a:spcAft>
                <a:spcPts val="0"/>
              </a:spcAft>
              <a:buClr>
                <a:schemeClr val="dk1"/>
              </a:buClr>
              <a:buSzPts val="1000"/>
              <a:buNone/>
              <a:defRPr/>
            </a:lvl4pPr>
            <a:lvl5pPr indent="-228600" lvl="4" marL="2286000" algn="l">
              <a:lnSpc>
                <a:spcPct val="100000"/>
              </a:lnSpc>
              <a:spcBef>
                <a:spcPts val="450"/>
              </a:spcBef>
              <a:spcAft>
                <a:spcPts val="0"/>
              </a:spcAft>
              <a:buClr>
                <a:schemeClr val="dk1"/>
              </a:buClr>
              <a:buSzPts val="1000"/>
              <a:buNone/>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820" name="Google Shape;820;p85"/>
          <p:cNvSpPr txBox="1"/>
          <p:nvPr>
            <p:ph idx="5" type="body"/>
          </p:nvPr>
        </p:nvSpPr>
        <p:spPr>
          <a:xfrm>
            <a:off x="222653" y="3151718"/>
            <a:ext cx="2124307" cy="440272"/>
          </a:xfrm>
          <a:prstGeom prst="rect">
            <a:avLst/>
          </a:prstGeom>
          <a:noFill/>
          <a:ln>
            <a:noFill/>
          </a:ln>
        </p:spPr>
        <p:txBody>
          <a:bodyPr anchorCtr="0" anchor="t" bIns="0" lIns="108000" spcFirstLastPara="1" rIns="0" wrap="square" tIns="72000">
            <a:noAutofit/>
          </a:bodyPr>
          <a:lstStyle>
            <a:lvl1pPr indent="-228600" lvl="0" marL="457200" algn="l">
              <a:lnSpc>
                <a:spcPct val="100000"/>
              </a:lnSpc>
              <a:spcBef>
                <a:spcPts val="0"/>
              </a:spcBef>
              <a:spcAft>
                <a:spcPts val="0"/>
              </a:spcAft>
              <a:buClr>
                <a:schemeClr val="dk1"/>
              </a:buClr>
              <a:buSzPts val="900"/>
              <a:buNone/>
              <a:defRPr sz="900"/>
            </a:lvl1pPr>
            <a:lvl2pPr indent="-228600" lvl="1" marL="914400" algn="l">
              <a:lnSpc>
                <a:spcPct val="100000"/>
              </a:lnSpc>
              <a:spcBef>
                <a:spcPts val="450"/>
              </a:spcBef>
              <a:spcAft>
                <a:spcPts val="0"/>
              </a:spcAft>
              <a:buClr>
                <a:schemeClr val="dk1"/>
              </a:buClr>
              <a:buSzPts val="1000"/>
              <a:buNone/>
              <a:defRPr/>
            </a:lvl2pPr>
            <a:lvl3pPr indent="-228600" lvl="2" marL="1371600" algn="l">
              <a:lnSpc>
                <a:spcPct val="100000"/>
              </a:lnSpc>
              <a:spcBef>
                <a:spcPts val="450"/>
              </a:spcBef>
              <a:spcAft>
                <a:spcPts val="0"/>
              </a:spcAft>
              <a:buClr>
                <a:schemeClr val="dk1"/>
              </a:buClr>
              <a:buSzPts val="1000"/>
              <a:buNone/>
              <a:defRPr/>
            </a:lvl3pPr>
            <a:lvl4pPr indent="-228600" lvl="3" marL="1828800" algn="l">
              <a:lnSpc>
                <a:spcPct val="100000"/>
              </a:lnSpc>
              <a:spcBef>
                <a:spcPts val="450"/>
              </a:spcBef>
              <a:spcAft>
                <a:spcPts val="0"/>
              </a:spcAft>
              <a:buClr>
                <a:schemeClr val="dk1"/>
              </a:buClr>
              <a:buSzPts val="1000"/>
              <a:buNone/>
              <a:defRPr/>
            </a:lvl4pPr>
            <a:lvl5pPr indent="-228600" lvl="4" marL="2286000" algn="l">
              <a:lnSpc>
                <a:spcPct val="100000"/>
              </a:lnSpc>
              <a:spcBef>
                <a:spcPts val="450"/>
              </a:spcBef>
              <a:spcAft>
                <a:spcPts val="0"/>
              </a:spcAft>
              <a:buClr>
                <a:schemeClr val="dk1"/>
              </a:buClr>
              <a:buSzPts val="1000"/>
              <a:buNone/>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821" name="Google Shape;821;p85"/>
          <p:cNvSpPr txBox="1"/>
          <p:nvPr>
            <p:ph idx="6" type="body"/>
          </p:nvPr>
        </p:nvSpPr>
        <p:spPr>
          <a:xfrm>
            <a:off x="2414116" y="3151716"/>
            <a:ext cx="2124307" cy="440272"/>
          </a:xfrm>
          <a:prstGeom prst="rect">
            <a:avLst/>
          </a:prstGeom>
          <a:noFill/>
          <a:ln>
            <a:noFill/>
          </a:ln>
        </p:spPr>
        <p:txBody>
          <a:bodyPr anchorCtr="0" anchor="t" bIns="0" lIns="108000" spcFirstLastPara="1" rIns="0" wrap="square" tIns="72000">
            <a:noAutofit/>
          </a:bodyPr>
          <a:lstStyle>
            <a:lvl1pPr indent="-228600" lvl="0" marL="457200" algn="l">
              <a:lnSpc>
                <a:spcPct val="100000"/>
              </a:lnSpc>
              <a:spcBef>
                <a:spcPts val="0"/>
              </a:spcBef>
              <a:spcAft>
                <a:spcPts val="0"/>
              </a:spcAft>
              <a:buClr>
                <a:schemeClr val="dk1"/>
              </a:buClr>
              <a:buSzPts val="900"/>
              <a:buNone/>
              <a:defRPr sz="900"/>
            </a:lvl1pPr>
            <a:lvl2pPr indent="-228600" lvl="1" marL="914400" algn="l">
              <a:lnSpc>
                <a:spcPct val="100000"/>
              </a:lnSpc>
              <a:spcBef>
                <a:spcPts val="450"/>
              </a:spcBef>
              <a:spcAft>
                <a:spcPts val="0"/>
              </a:spcAft>
              <a:buClr>
                <a:schemeClr val="dk1"/>
              </a:buClr>
              <a:buSzPts val="1000"/>
              <a:buNone/>
              <a:defRPr/>
            </a:lvl2pPr>
            <a:lvl3pPr indent="-228600" lvl="2" marL="1371600" algn="l">
              <a:lnSpc>
                <a:spcPct val="100000"/>
              </a:lnSpc>
              <a:spcBef>
                <a:spcPts val="450"/>
              </a:spcBef>
              <a:spcAft>
                <a:spcPts val="0"/>
              </a:spcAft>
              <a:buClr>
                <a:schemeClr val="dk1"/>
              </a:buClr>
              <a:buSzPts val="1000"/>
              <a:buNone/>
              <a:defRPr/>
            </a:lvl3pPr>
            <a:lvl4pPr indent="-228600" lvl="3" marL="1828800" algn="l">
              <a:lnSpc>
                <a:spcPct val="100000"/>
              </a:lnSpc>
              <a:spcBef>
                <a:spcPts val="450"/>
              </a:spcBef>
              <a:spcAft>
                <a:spcPts val="0"/>
              </a:spcAft>
              <a:buClr>
                <a:schemeClr val="dk1"/>
              </a:buClr>
              <a:buSzPts val="1000"/>
              <a:buNone/>
              <a:defRPr/>
            </a:lvl4pPr>
            <a:lvl5pPr indent="-228600" lvl="4" marL="2286000" algn="l">
              <a:lnSpc>
                <a:spcPct val="100000"/>
              </a:lnSpc>
              <a:spcBef>
                <a:spcPts val="450"/>
              </a:spcBef>
              <a:spcAft>
                <a:spcPts val="0"/>
              </a:spcAft>
              <a:buClr>
                <a:schemeClr val="dk1"/>
              </a:buClr>
              <a:buSzPts val="1000"/>
              <a:buNone/>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822" name="Google Shape;822;p85"/>
          <p:cNvSpPr txBox="1"/>
          <p:nvPr>
            <p:ph idx="7" type="body"/>
          </p:nvPr>
        </p:nvSpPr>
        <p:spPr>
          <a:xfrm>
            <a:off x="4605580" y="3151716"/>
            <a:ext cx="2124307" cy="440272"/>
          </a:xfrm>
          <a:prstGeom prst="rect">
            <a:avLst/>
          </a:prstGeom>
          <a:noFill/>
          <a:ln>
            <a:noFill/>
          </a:ln>
        </p:spPr>
        <p:txBody>
          <a:bodyPr anchorCtr="0" anchor="t" bIns="0" lIns="108000" spcFirstLastPara="1" rIns="0" wrap="square" tIns="72000">
            <a:noAutofit/>
          </a:bodyPr>
          <a:lstStyle>
            <a:lvl1pPr indent="-228600" lvl="0" marL="457200" algn="l">
              <a:lnSpc>
                <a:spcPct val="100000"/>
              </a:lnSpc>
              <a:spcBef>
                <a:spcPts val="0"/>
              </a:spcBef>
              <a:spcAft>
                <a:spcPts val="0"/>
              </a:spcAft>
              <a:buClr>
                <a:schemeClr val="dk1"/>
              </a:buClr>
              <a:buSzPts val="900"/>
              <a:buNone/>
              <a:defRPr sz="900"/>
            </a:lvl1pPr>
            <a:lvl2pPr indent="-228600" lvl="1" marL="914400" algn="l">
              <a:lnSpc>
                <a:spcPct val="100000"/>
              </a:lnSpc>
              <a:spcBef>
                <a:spcPts val="450"/>
              </a:spcBef>
              <a:spcAft>
                <a:spcPts val="0"/>
              </a:spcAft>
              <a:buClr>
                <a:schemeClr val="dk1"/>
              </a:buClr>
              <a:buSzPts val="1000"/>
              <a:buNone/>
              <a:defRPr/>
            </a:lvl2pPr>
            <a:lvl3pPr indent="-228600" lvl="2" marL="1371600" algn="l">
              <a:lnSpc>
                <a:spcPct val="100000"/>
              </a:lnSpc>
              <a:spcBef>
                <a:spcPts val="450"/>
              </a:spcBef>
              <a:spcAft>
                <a:spcPts val="0"/>
              </a:spcAft>
              <a:buClr>
                <a:schemeClr val="dk1"/>
              </a:buClr>
              <a:buSzPts val="1000"/>
              <a:buNone/>
              <a:defRPr/>
            </a:lvl3pPr>
            <a:lvl4pPr indent="-228600" lvl="3" marL="1828800" algn="l">
              <a:lnSpc>
                <a:spcPct val="100000"/>
              </a:lnSpc>
              <a:spcBef>
                <a:spcPts val="450"/>
              </a:spcBef>
              <a:spcAft>
                <a:spcPts val="0"/>
              </a:spcAft>
              <a:buClr>
                <a:schemeClr val="dk1"/>
              </a:buClr>
              <a:buSzPts val="1000"/>
              <a:buNone/>
              <a:defRPr/>
            </a:lvl4pPr>
            <a:lvl5pPr indent="-228600" lvl="4" marL="2286000" algn="l">
              <a:lnSpc>
                <a:spcPct val="100000"/>
              </a:lnSpc>
              <a:spcBef>
                <a:spcPts val="450"/>
              </a:spcBef>
              <a:spcAft>
                <a:spcPts val="0"/>
              </a:spcAft>
              <a:buClr>
                <a:schemeClr val="dk1"/>
              </a:buClr>
              <a:buSzPts val="1000"/>
              <a:buNone/>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823" name="Google Shape;823;p85"/>
          <p:cNvSpPr txBox="1"/>
          <p:nvPr>
            <p:ph idx="8" type="body"/>
          </p:nvPr>
        </p:nvSpPr>
        <p:spPr>
          <a:xfrm>
            <a:off x="6797042" y="3151716"/>
            <a:ext cx="2124307" cy="440272"/>
          </a:xfrm>
          <a:prstGeom prst="rect">
            <a:avLst/>
          </a:prstGeom>
          <a:noFill/>
          <a:ln>
            <a:noFill/>
          </a:ln>
        </p:spPr>
        <p:txBody>
          <a:bodyPr anchorCtr="0" anchor="t" bIns="0" lIns="108000" spcFirstLastPara="1" rIns="0" wrap="square" tIns="72000">
            <a:noAutofit/>
          </a:bodyPr>
          <a:lstStyle>
            <a:lvl1pPr indent="-228600" lvl="0" marL="457200" algn="l">
              <a:lnSpc>
                <a:spcPct val="100000"/>
              </a:lnSpc>
              <a:spcBef>
                <a:spcPts val="0"/>
              </a:spcBef>
              <a:spcAft>
                <a:spcPts val="0"/>
              </a:spcAft>
              <a:buClr>
                <a:schemeClr val="dk1"/>
              </a:buClr>
              <a:buSzPts val="900"/>
              <a:buNone/>
              <a:defRPr sz="900"/>
            </a:lvl1pPr>
            <a:lvl2pPr indent="-228600" lvl="1" marL="914400" algn="l">
              <a:lnSpc>
                <a:spcPct val="100000"/>
              </a:lnSpc>
              <a:spcBef>
                <a:spcPts val="450"/>
              </a:spcBef>
              <a:spcAft>
                <a:spcPts val="0"/>
              </a:spcAft>
              <a:buClr>
                <a:schemeClr val="dk1"/>
              </a:buClr>
              <a:buSzPts val="1000"/>
              <a:buNone/>
              <a:defRPr/>
            </a:lvl2pPr>
            <a:lvl3pPr indent="-228600" lvl="2" marL="1371600" algn="l">
              <a:lnSpc>
                <a:spcPct val="100000"/>
              </a:lnSpc>
              <a:spcBef>
                <a:spcPts val="450"/>
              </a:spcBef>
              <a:spcAft>
                <a:spcPts val="0"/>
              </a:spcAft>
              <a:buClr>
                <a:schemeClr val="dk1"/>
              </a:buClr>
              <a:buSzPts val="1000"/>
              <a:buNone/>
              <a:defRPr/>
            </a:lvl3pPr>
            <a:lvl4pPr indent="-228600" lvl="3" marL="1828800" algn="l">
              <a:lnSpc>
                <a:spcPct val="100000"/>
              </a:lnSpc>
              <a:spcBef>
                <a:spcPts val="450"/>
              </a:spcBef>
              <a:spcAft>
                <a:spcPts val="0"/>
              </a:spcAft>
              <a:buClr>
                <a:schemeClr val="dk1"/>
              </a:buClr>
              <a:buSzPts val="1000"/>
              <a:buNone/>
              <a:defRPr/>
            </a:lvl4pPr>
            <a:lvl5pPr indent="-228600" lvl="4" marL="2286000" algn="l">
              <a:lnSpc>
                <a:spcPct val="100000"/>
              </a:lnSpc>
              <a:spcBef>
                <a:spcPts val="450"/>
              </a:spcBef>
              <a:spcAft>
                <a:spcPts val="0"/>
              </a:spcAft>
              <a:buClr>
                <a:schemeClr val="dk1"/>
              </a:buClr>
              <a:buSzPts val="1000"/>
              <a:buNone/>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gallery - four images">
  <p:cSld name="Picture gallery - four images">
    <p:spTree>
      <p:nvGrpSpPr>
        <p:cNvPr id="824" name="Shape 824"/>
        <p:cNvGrpSpPr/>
        <p:nvPr/>
      </p:nvGrpSpPr>
      <p:grpSpPr>
        <a:xfrm>
          <a:off x="0" y="0"/>
          <a:ext cx="0" cy="0"/>
          <a:chOff x="0" y="0"/>
          <a:chExt cx="0" cy="0"/>
        </a:xfrm>
      </p:grpSpPr>
      <p:sp>
        <p:nvSpPr>
          <p:cNvPr id="825" name="Google Shape;825;p86"/>
          <p:cNvSpPr/>
          <p:nvPr>
            <p:ph idx="2" type="pic"/>
          </p:nvPr>
        </p:nvSpPr>
        <p:spPr>
          <a:xfrm>
            <a:off x="222647" y="1675210"/>
            <a:ext cx="4304372" cy="1385888"/>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1pPr>
            <a:lvl2pPr lvl="1"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2pPr>
            <a:lvl3pPr lvl="2"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3pPr>
            <a:lvl4pPr lvl="3"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4pPr>
            <a:lvl5pPr lvl="4"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5pPr>
            <a:lvl6pPr lvl="5" marR="0" rtl="0" algn="l">
              <a:lnSpc>
                <a:spcPct val="90000"/>
              </a:lnSpc>
              <a:spcBef>
                <a:spcPts val="450"/>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826" name="Google Shape;826;p86"/>
          <p:cNvSpPr/>
          <p:nvPr>
            <p:ph idx="3" type="pic"/>
          </p:nvPr>
        </p:nvSpPr>
        <p:spPr>
          <a:xfrm>
            <a:off x="4604952" y="1675120"/>
            <a:ext cx="4304371" cy="1385888"/>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1pPr>
            <a:lvl2pPr lvl="1"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2pPr>
            <a:lvl3pPr lvl="2"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3pPr>
            <a:lvl4pPr lvl="3"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4pPr>
            <a:lvl5pPr lvl="4"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5pPr>
            <a:lvl6pPr lvl="5" marR="0" rtl="0" algn="l">
              <a:lnSpc>
                <a:spcPct val="90000"/>
              </a:lnSpc>
              <a:spcBef>
                <a:spcPts val="450"/>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827" name="Google Shape;827;p86"/>
          <p:cNvSpPr/>
          <p:nvPr>
            <p:ph idx="4" type="pic"/>
          </p:nvPr>
        </p:nvSpPr>
        <p:spPr>
          <a:xfrm>
            <a:off x="222647" y="3135925"/>
            <a:ext cx="4304372" cy="1385888"/>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1pPr>
            <a:lvl2pPr lvl="1"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2pPr>
            <a:lvl3pPr lvl="2"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3pPr>
            <a:lvl4pPr lvl="3"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4pPr>
            <a:lvl5pPr lvl="4"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5pPr>
            <a:lvl6pPr lvl="5" marR="0" rtl="0" algn="l">
              <a:lnSpc>
                <a:spcPct val="90000"/>
              </a:lnSpc>
              <a:spcBef>
                <a:spcPts val="450"/>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828" name="Google Shape;828;p86"/>
          <p:cNvSpPr/>
          <p:nvPr>
            <p:ph idx="5" type="pic"/>
          </p:nvPr>
        </p:nvSpPr>
        <p:spPr>
          <a:xfrm>
            <a:off x="4604950" y="3135835"/>
            <a:ext cx="4304372" cy="1385888"/>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1pPr>
            <a:lvl2pPr lvl="1"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2pPr>
            <a:lvl3pPr lvl="2"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3pPr>
            <a:lvl4pPr lvl="3"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4pPr>
            <a:lvl5pPr lvl="4"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5pPr>
            <a:lvl6pPr lvl="5" marR="0" rtl="0" algn="l">
              <a:lnSpc>
                <a:spcPct val="90000"/>
              </a:lnSpc>
              <a:spcBef>
                <a:spcPts val="450"/>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829" name="Google Shape;829;p86"/>
          <p:cNvSpPr txBox="1"/>
          <p:nvPr>
            <p:ph type="title"/>
          </p:nvPr>
        </p:nvSpPr>
        <p:spPr>
          <a:xfrm>
            <a:off x="211792" y="174078"/>
            <a:ext cx="6059390" cy="994172"/>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30" name="Google Shape;830;p86"/>
          <p:cNvSpPr txBox="1"/>
          <p:nvPr>
            <p:ph idx="10" type="dt"/>
          </p:nvPr>
        </p:nvSpPr>
        <p:spPr>
          <a:xfrm>
            <a:off x="3660963" y="4731381"/>
            <a:ext cx="1647334" cy="341744"/>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1" name="Google Shape;831;p86"/>
          <p:cNvSpPr txBox="1"/>
          <p:nvPr>
            <p:ph idx="11" type="ftr"/>
          </p:nvPr>
        </p:nvSpPr>
        <p:spPr>
          <a:xfrm>
            <a:off x="211793" y="4731381"/>
            <a:ext cx="2653873" cy="341744"/>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 name="Google Shape;832;p86"/>
          <p:cNvSpPr txBox="1"/>
          <p:nvPr>
            <p:ph idx="12" type="sldNum"/>
          </p:nvPr>
        </p:nvSpPr>
        <p:spPr>
          <a:xfrm>
            <a:off x="7588527" y="4731381"/>
            <a:ext cx="1348084" cy="341744"/>
          </a:xfrm>
          <a:prstGeom prst="rect">
            <a:avLst/>
          </a:prstGeom>
          <a:noFill/>
          <a:ln>
            <a:noFill/>
          </a:ln>
        </p:spPr>
        <p:txBody>
          <a:bodyPr anchorCtr="0" anchor="ctr" bIns="0" lIns="0" spcFirstLastPara="1" rIns="0" wrap="square" tIns="0">
            <a:noAutofit/>
          </a:bodyPr>
          <a:lstStyle>
            <a:lvl1pPr indent="0" lvl="0" marL="0" algn="r">
              <a:spcBef>
                <a:spcPts val="0"/>
              </a:spcBef>
              <a:buNone/>
              <a:defRPr>
                <a:solidFill>
                  <a:srgbClr val="000000"/>
                </a:solidFill>
              </a:defRPr>
            </a:lvl1pPr>
            <a:lvl2pPr indent="0" lvl="1" marL="0" algn="r">
              <a:spcBef>
                <a:spcPts val="0"/>
              </a:spcBef>
              <a:buNone/>
              <a:defRPr>
                <a:solidFill>
                  <a:srgbClr val="000000"/>
                </a:solidFill>
              </a:defRPr>
            </a:lvl2pPr>
            <a:lvl3pPr indent="0" lvl="2" marL="0" algn="r">
              <a:spcBef>
                <a:spcPts val="0"/>
              </a:spcBef>
              <a:buNone/>
              <a:defRPr>
                <a:solidFill>
                  <a:srgbClr val="000000"/>
                </a:solidFill>
              </a:defRPr>
            </a:lvl3pPr>
            <a:lvl4pPr indent="0" lvl="3" marL="0" algn="r">
              <a:spcBef>
                <a:spcPts val="0"/>
              </a:spcBef>
              <a:buNone/>
              <a:defRPr>
                <a:solidFill>
                  <a:srgbClr val="000000"/>
                </a:solidFill>
              </a:defRPr>
            </a:lvl4pPr>
            <a:lvl5pPr indent="0" lvl="4" marL="0" algn="r">
              <a:spcBef>
                <a:spcPts val="0"/>
              </a:spcBef>
              <a:buNone/>
              <a:defRPr>
                <a:solidFill>
                  <a:srgbClr val="000000"/>
                </a:solidFill>
              </a:defRPr>
            </a:lvl5pPr>
            <a:lvl6pPr indent="0" lvl="5" marL="0" algn="r">
              <a:spcBef>
                <a:spcPts val="0"/>
              </a:spcBef>
              <a:buNone/>
              <a:defRPr>
                <a:solidFill>
                  <a:srgbClr val="000000"/>
                </a:solidFill>
              </a:defRPr>
            </a:lvl6pPr>
            <a:lvl7pPr indent="0" lvl="6" marL="0" algn="r">
              <a:spcBef>
                <a:spcPts val="0"/>
              </a:spcBef>
              <a:buNone/>
              <a:defRPr>
                <a:solidFill>
                  <a:srgbClr val="000000"/>
                </a:solidFill>
              </a:defRPr>
            </a:lvl7pPr>
            <a:lvl8pPr indent="0" lvl="7" marL="0" algn="r">
              <a:spcBef>
                <a:spcPts val="0"/>
              </a:spcBef>
              <a:buNone/>
              <a:defRPr>
                <a:solidFill>
                  <a:srgbClr val="000000"/>
                </a:solidFill>
              </a:defRPr>
            </a:lvl8pPr>
            <a:lvl9pPr indent="0" lvl="8" marL="0" algn="r">
              <a:spcBef>
                <a:spcPts val="0"/>
              </a:spcBef>
              <a:buNone/>
              <a:defRPr>
                <a:solidFill>
                  <a:srgbClr val="000000"/>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image">
  <p:cSld name="One image">
    <p:spTree>
      <p:nvGrpSpPr>
        <p:cNvPr id="833" name="Shape 833"/>
        <p:cNvGrpSpPr/>
        <p:nvPr/>
      </p:nvGrpSpPr>
      <p:grpSpPr>
        <a:xfrm>
          <a:off x="0" y="0"/>
          <a:ext cx="0" cy="0"/>
          <a:chOff x="0" y="0"/>
          <a:chExt cx="0" cy="0"/>
        </a:xfrm>
      </p:grpSpPr>
      <p:sp>
        <p:nvSpPr>
          <p:cNvPr id="834" name="Google Shape;834;p87"/>
          <p:cNvSpPr/>
          <p:nvPr>
            <p:ph idx="2" type="pic"/>
          </p:nvPr>
        </p:nvSpPr>
        <p:spPr>
          <a:xfrm>
            <a:off x="222647" y="1675211"/>
            <a:ext cx="8713962" cy="2846513"/>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1pPr>
            <a:lvl2pPr lvl="1"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2pPr>
            <a:lvl3pPr lvl="2"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3pPr>
            <a:lvl4pPr lvl="3"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4pPr>
            <a:lvl5pPr lvl="4"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5pPr>
            <a:lvl6pPr lvl="5" marR="0" rtl="0" algn="l">
              <a:lnSpc>
                <a:spcPct val="90000"/>
              </a:lnSpc>
              <a:spcBef>
                <a:spcPts val="450"/>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835" name="Google Shape;835;p87"/>
          <p:cNvSpPr txBox="1"/>
          <p:nvPr>
            <p:ph type="title"/>
          </p:nvPr>
        </p:nvSpPr>
        <p:spPr>
          <a:xfrm>
            <a:off x="211792" y="174078"/>
            <a:ext cx="6059390" cy="994172"/>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36" name="Google Shape;836;p87"/>
          <p:cNvSpPr txBox="1"/>
          <p:nvPr>
            <p:ph idx="10" type="dt"/>
          </p:nvPr>
        </p:nvSpPr>
        <p:spPr>
          <a:xfrm>
            <a:off x="3660963" y="4731381"/>
            <a:ext cx="1647334" cy="341744"/>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7" name="Google Shape;837;p87"/>
          <p:cNvSpPr txBox="1"/>
          <p:nvPr>
            <p:ph idx="11" type="ftr"/>
          </p:nvPr>
        </p:nvSpPr>
        <p:spPr>
          <a:xfrm>
            <a:off x="211793" y="4731381"/>
            <a:ext cx="2653873" cy="341744"/>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 name="Google Shape;838;p87"/>
          <p:cNvSpPr txBox="1"/>
          <p:nvPr>
            <p:ph idx="12" type="sldNum"/>
          </p:nvPr>
        </p:nvSpPr>
        <p:spPr>
          <a:xfrm>
            <a:off x="7588527" y="4731381"/>
            <a:ext cx="1348084" cy="341744"/>
          </a:xfrm>
          <a:prstGeom prst="rect">
            <a:avLst/>
          </a:prstGeom>
          <a:noFill/>
          <a:ln>
            <a:noFill/>
          </a:ln>
        </p:spPr>
        <p:txBody>
          <a:bodyPr anchorCtr="0" anchor="ctr" bIns="0" lIns="0" spcFirstLastPara="1" rIns="0" wrap="square" tIns="0">
            <a:noAutofit/>
          </a:bodyPr>
          <a:lstStyle>
            <a:lvl1pPr indent="0" lvl="0" marL="0" algn="r">
              <a:spcBef>
                <a:spcPts val="0"/>
              </a:spcBef>
              <a:buNone/>
              <a:defRPr>
                <a:solidFill>
                  <a:srgbClr val="000000"/>
                </a:solidFill>
              </a:defRPr>
            </a:lvl1pPr>
            <a:lvl2pPr indent="0" lvl="1" marL="0" algn="r">
              <a:spcBef>
                <a:spcPts val="0"/>
              </a:spcBef>
              <a:buNone/>
              <a:defRPr>
                <a:solidFill>
                  <a:srgbClr val="000000"/>
                </a:solidFill>
              </a:defRPr>
            </a:lvl2pPr>
            <a:lvl3pPr indent="0" lvl="2" marL="0" algn="r">
              <a:spcBef>
                <a:spcPts val="0"/>
              </a:spcBef>
              <a:buNone/>
              <a:defRPr>
                <a:solidFill>
                  <a:srgbClr val="000000"/>
                </a:solidFill>
              </a:defRPr>
            </a:lvl3pPr>
            <a:lvl4pPr indent="0" lvl="3" marL="0" algn="r">
              <a:spcBef>
                <a:spcPts val="0"/>
              </a:spcBef>
              <a:buNone/>
              <a:defRPr>
                <a:solidFill>
                  <a:srgbClr val="000000"/>
                </a:solidFill>
              </a:defRPr>
            </a:lvl4pPr>
            <a:lvl5pPr indent="0" lvl="4" marL="0" algn="r">
              <a:spcBef>
                <a:spcPts val="0"/>
              </a:spcBef>
              <a:buNone/>
              <a:defRPr>
                <a:solidFill>
                  <a:srgbClr val="000000"/>
                </a:solidFill>
              </a:defRPr>
            </a:lvl5pPr>
            <a:lvl6pPr indent="0" lvl="5" marL="0" algn="r">
              <a:spcBef>
                <a:spcPts val="0"/>
              </a:spcBef>
              <a:buNone/>
              <a:defRPr>
                <a:solidFill>
                  <a:srgbClr val="000000"/>
                </a:solidFill>
              </a:defRPr>
            </a:lvl6pPr>
            <a:lvl7pPr indent="0" lvl="6" marL="0" algn="r">
              <a:spcBef>
                <a:spcPts val="0"/>
              </a:spcBef>
              <a:buNone/>
              <a:defRPr>
                <a:solidFill>
                  <a:srgbClr val="000000"/>
                </a:solidFill>
              </a:defRPr>
            </a:lvl7pPr>
            <a:lvl8pPr indent="0" lvl="7" marL="0" algn="r">
              <a:spcBef>
                <a:spcPts val="0"/>
              </a:spcBef>
              <a:buNone/>
              <a:defRPr>
                <a:solidFill>
                  <a:srgbClr val="000000"/>
                </a:solidFill>
              </a:defRPr>
            </a:lvl8pPr>
            <a:lvl9pPr indent="0" lvl="8" marL="0" algn="r">
              <a:spcBef>
                <a:spcPts val="0"/>
              </a:spcBef>
              <a:buNone/>
              <a:defRPr>
                <a:solidFill>
                  <a:srgbClr val="000000"/>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gallery - random">
  <p:cSld name="Picture gallery - random">
    <p:spTree>
      <p:nvGrpSpPr>
        <p:cNvPr id="839" name="Shape 839"/>
        <p:cNvGrpSpPr/>
        <p:nvPr/>
      </p:nvGrpSpPr>
      <p:grpSpPr>
        <a:xfrm>
          <a:off x="0" y="0"/>
          <a:ext cx="0" cy="0"/>
          <a:chOff x="0" y="0"/>
          <a:chExt cx="0" cy="0"/>
        </a:xfrm>
      </p:grpSpPr>
      <p:sp>
        <p:nvSpPr>
          <p:cNvPr id="840" name="Google Shape;840;p88"/>
          <p:cNvSpPr/>
          <p:nvPr>
            <p:ph idx="2" type="pic"/>
          </p:nvPr>
        </p:nvSpPr>
        <p:spPr>
          <a:xfrm>
            <a:off x="6796103" y="1675121"/>
            <a:ext cx="2124075" cy="2846602"/>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1pPr>
            <a:lvl2pPr lvl="1"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2pPr>
            <a:lvl3pPr lvl="2"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3pPr>
            <a:lvl4pPr lvl="3"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4pPr>
            <a:lvl5pPr lvl="4"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5pPr>
            <a:lvl6pPr lvl="5" marR="0" rtl="0" algn="l">
              <a:lnSpc>
                <a:spcPct val="90000"/>
              </a:lnSpc>
              <a:spcBef>
                <a:spcPts val="450"/>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841" name="Google Shape;841;p88"/>
          <p:cNvSpPr/>
          <p:nvPr>
            <p:ph idx="3" type="pic"/>
          </p:nvPr>
        </p:nvSpPr>
        <p:spPr>
          <a:xfrm>
            <a:off x="2402945" y="3135835"/>
            <a:ext cx="4315227" cy="1385888"/>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1pPr>
            <a:lvl2pPr lvl="1"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2pPr>
            <a:lvl3pPr lvl="2"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3pPr>
            <a:lvl4pPr lvl="3"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4pPr>
            <a:lvl5pPr lvl="4"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5pPr>
            <a:lvl6pPr lvl="5" marR="0" rtl="0" algn="l">
              <a:lnSpc>
                <a:spcPct val="90000"/>
              </a:lnSpc>
              <a:spcBef>
                <a:spcPts val="450"/>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842" name="Google Shape;842;p88"/>
          <p:cNvSpPr/>
          <p:nvPr>
            <p:ph idx="4" type="pic"/>
          </p:nvPr>
        </p:nvSpPr>
        <p:spPr>
          <a:xfrm>
            <a:off x="211793" y="1675210"/>
            <a:ext cx="4315227" cy="1385888"/>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1pPr>
            <a:lvl2pPr lvl="1"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2pPr>
            <a:lvl3pPr lvl="2"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3pPr>
            <a:lvl4pPr lvl="3"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4pPr>
            <a:lvl5pPr lvl="4"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5pPr>
            <a:lvl6pPr lvl="5" marR="0" rtl="0" algn="l">
              <a:lnSpc>
                <a:spcPct val="90000"/>
              </a:lnSpc>
              <a:spcBef>
                <a:spcPts val="450"/>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843" name="Google Shape;843;p88"/>
          <p:cNvSpPr/>
          <p:nvPr>
            <p:ph idx="5" type="pic"/>
          </p:nvPr>
        </p:nvSpPr>
        <p:spPr>
          <a:xfrm>
            <a:off x="4604952" y="1675120"/>
            <a:ext cx="2113220" cy="1385888"/>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1pPr>
            <a:lvl2pPr lvl="1"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2pPr>
            <a:lvl3pPr lvl="2"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3pPr>
            <a:lvl4pPr lvl="3"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4pPr>
            <a:lvl5pPr lvl="4"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5pPr>
            <a:lvl6pPr lvl="5" marR="0" rtl="0" algn="l">
              <a:lnSpc>
                <a:spcPct val="90000"/>
              </a:lnSpc>
              <a:spcBef>
                <a:spcPts val="450"/>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844" name="Google Shape;844;p88"/>
          <p:cNvSpPr/>
          <p:nvPr>
            <p:ph idx="6" type="pic"/>
          </p:nvPr>
        </p:nvSpPr>
        <p:spPr>
          <a:xfrm>
            <a:off x="211793" y="3135925"/>
            <a:ext cx="2124075" cy="1385798"/>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1pPr>
            <a:lvl2pPr lvl="1"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2pPr>
            <a:lvl3pPr lvl="2"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3pPr>
            <a:lvl4pPr lvl="3"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4pPr>
            <a:lvl5pPr lvl="4"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5pPr>
            <a:lvl6pPr lvl="5" marR="0" rtl="0" algn="l">
              <a:lnSpc>
                <a:spcPct val="90000"/>
              </a:lnSpc>
              <a:spcBef>
                <a:spcPts val="450"/>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845" name="Google Shape;845;p88"/>
          <p:cNvSpPr txBox="1"/>
          <p:nvPr>
            <p:ph type="title"/>
          </p:nvPr>
        </p:nvSpPr>
        <p:spPr>
          <a:xfrm>
            <a:off x="211792" y="174078"/>
            <a:ext cx="6059390" cy="994172"/>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46" name="Google Shape;846;p88"/>
          <p:cNvSpPr txBox="1"/>
          <p:nvPr>
            <p:ph idx="10" type="dt"/>
          </p:nvPr>
        </p:nvSpPr>
        <p:spPr>
          <a:xfrm>
            <a:off x="3660963" y="4731381"/>
            <a:ext cx="1647334" cy="341744"/>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7" name="Google Shape;847;p88"/>
          <p:cNvSpPr txBox="1"/>
          <p:nvPr>
            <p:ph idx="11" type="ftr"/>
          </p:nvPr>
        </p:nvSpPr>
        <p:spPr>
          <a:xfrm>
            <a:off x="211793" y="4731381"/>
            <a:ext cx="2653873" cy="341744"/>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8" name="Google Shape;848;p88"/>
          <p:cNvSpPr txBox="1"/>
          <p:nvPr>
            <p:ph idx="12" type="sldNum"/>
          </p:nvPr>
        </p:nvSpPr>
        <p:spPr>
          <a:xfrm>
            <a:off x="7588527" y="4731381"/>
            <a:ext cx="1348084" cy="341744"/>
          </a:xfrm>
          <a:prstGeom prst="rect">
            <a:avLst/>
          </a:prstGeom>
          <a:noFill/>
          <a:ln>
            <a:noFill/>
          </a:ln>
        </p:spPr>
        <p:txBody>
          <a:bodyPr anchorCtr="0" anchor="ctr" bIns="0" lIns="0" spcFirstLastPara="1" rIns="0" wrap="square" tIns="0">
            <a:noAutofit/>
          </a:bodyPr>
          <a:lstStyle>
            <a:lvl1pPr indent="0" lvl="0" marL="0" algn="r">
              <a:spcBef>
                <a:spcPts val="0"/>
              </a:spcBef>
              <a:buNone/>
              <a:defRPr>
                <a:solidFill>
                  <a:srgbClr val="000000"/>
                </a:solidFill>
              </a:defRPr>
            </a:lvl1pPr>
            <a:lvl2pPr indent="0" lvl="1" marL="0" algn="r">
              <a:spcBef>
                <a:spcPts val="0"/>
              </a:spcBef>
              <a:buNone/>
              <a:defRPr>
                <a:solidFill>
                  <a:srgbClr val="000000"/>
                </a:solidFill>
              </a:defRPr>
            </a:lvl2pPr>
            <a:lvl3pPr indent="0" lvl="2" marL="0" algn="r">
              <a:spcBef>
                <a:spcPts val="0"/>
              </a:spcBef>
              <a:buNone/>
              <a:defRPr>
                <a:solidFill>
                  <a:srgbClr val="000000"/>
                </a:solidFill>
              </a:defRPr>
            </a:lvl3pPr>
            <a:lvl4pPr indent="0" lvl="3" marL="0" algn="r">
              <a:spcBef>
                <a:spcPts val="0"/>
              </a:spcBef>
              <a:buNone/>
              <a:defRPr>
                <a:solidFill>
                  <a:srgbClr val="000000"/>
                </a:solidFill>
              </a:defRPr>
            </a:lvl4pPr>
            <a:lvl5pPr indent="0" lvl="4" marL="0" algn="r">
              <a:spcBef>
                <a:spcPts val="0"/>
              </a:spcBef>
              <a:buNone/>
              <a:defRPr>
                <a:solidFill>
                  <a:srgbClr val="000000"/>
                </a:solidFill>
              </a:defRPr>
            </a:lvl5pPr>
            <a:lvl6pPr indent="0" lvl="5" marL="0" algn="r">
              <a:spcBef>
                <a:spcPts val="0"/>
              </a:spcBef>
              <a:buNone/>
              <a:defRPr>
                <a:solidFill>
                  <a:srgbClr val="000000"/>
                </a:solidFill>
              </a:defRPr>
            </a:lvl6pPr>
            <a:lvl7pPr indent="0" lvl="6" marL="0" algn="r">
              <a:spcBef>
                <a:spcPts val="0"/>
              </a:spcBef>
              <a:buNone/>
              <a:defRPr>
                <a:solidFill>
                  <a:srgbClr val="000000"/>
                </a:solidFill>
              </a:defRPr>
            </a:lvl7pPr>
            <a:lvl8pPr indent="0" lvl="7" marL="0" algn="r">
              <a:spcBef>
                <a:spcPts val="0"/>
              </a:spcBef>
              <a:buNone/>
              <a:defRPr>
                <a:solidFill>
                  <a:srgbClr val="000000"/>
                </a:solidFill>
              </a:defRPr>
            </a:lvl8pPr>
            <a:lvl9pPr indent="0" lvl="8" marL="0" algn="r">
              <a:spcBef>
                <a:spcPts val="0"/>
              </a:spcBef>
              <a:buNone/>
              <a:defRPr>
                <a:solidFill>
                  <a:srgbClr val="000000"/>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ster Grid">
  <p:cSld name="Master Grid">
    <p:spTree>
      <p:nvGrpSpPr>
        <p:cNvPr id="849" name="Shape 849"/>
        <p:cNvGrpSpPr/>
        <p:nvPr/>
      </p:nvGrpSpPr>
      <p:grpSpPr>
        <a:xfrm>
          <a:off x="0" y="0"/>
          <a:ext cx="0" cy="0"/>
          <a:chOff x="0" y="0"/>
          <a:chExt cx="0" cy="0"/>
        </a:xfrm>
      </p:grpSpPr>
      <p:grpSp>
        <p:nvGrpSpPr>
          <p:cNvPr id="850" name="Google Shape;850;p89"/>
          <p:cNvGrpSpPr/>
          <p:nvPr/>
        </p:nvGrpSpPr>
        <p:grpSpPr>
          <a:xfrm>
            <a:off x="-542001" y="-666750"/>
            <a:ext cx="10242755" cy="6477000"/>
            <a:chOff x="-722668" y="-889000"/>
            <a:chExt cx="13657006" cy="8636000"/>
          </a:xfrm>
        </p:grpSpPr>
        <p:grpSp>
          <p:nvGrpSpPr>
            <p:cNvPr id="851" name="Google Shape;851;p89"/>
            <p:cNvGrpSpPr/>
            <p:nvPr/>
          </p:nvGrpSpPr>
          <p:grpSpPr>
            <a:xfrm>
              <a:off x="296333" y="-889000"/>
              <a:ext cx="11599334" cy="8636000"/>
              <a:chOff x="296333" y="-889000"/>
              <a:chExt cx="11599334" cy="8636000"/>
            </a:xfrm>
          </p:grpSpPr>
          <p:cxnSp>
            <p:nvCxnSpPr>
              <p:cNvPr id="852" name="Google Shape;852;p89"/>
              <p:cNvCxnSpPr/>
              <p:nvPr/>
            </p:nvCxnSpPr>
            <p:spPr>
              <a:xfrm>
                <a:off x="11895667" y="-889000"/>
                <a:ext cx="0" cy="8636000"/>
              </a:xfrm>
              <a:prstGeom prst="straightConnector1">
                <a:avLst/>
              </a:prstGeom>
              <a:noFill/>
              <a:ln cap="flat" cmpd="sng" w="9525">
                <a:solidFill>
                  <a:schemeClr val="accent2"/>
                </a:solidFill>
                <a:prstDash val="solid"/>
                <a:miter lim="800000"/>
                <a:headEnd len="sm" w="sm" type="none"/>
                <a:tailEnd len="sm" w="sm" type="none"/>
              </a:ln>
            </p:spPr>
          </p:cxnSp>
          <p:cxnSp>
            <p:nvCxnSpPr>
              <p:cNvPr id="853" name="Google Shape;853;p89"/>
              <p:cNvCxnSpPr/>
              <p:nvPr/>
            </p:nvCxnSpPr>
            <p:spPr>
              <a:xfrm>
                <a:off x="296333" y="-889000"/>
                <a:ext cx="0" cy="8636000"/>
              </a:xfrm>
              <a:prstGeom prst="straightConnector1">
                <a:avLst/>
              </a:prstGeom>
              <a:noFill/>
              <a:ln cap="flat" cmpd="sng" w="9525">
                <a:solidFill>
                  <a:schemeClr val="accent2"/>
                </a:solidFill>
                <a:prstDash val="solid"/>
                <a:miter lim="800000"/>
                <a:headEnd len="sm" w="sm" type="none"/>
                <a:tailEnd len="sm" w="sm" type="none"/>
              </a:ln>
            </p:spPr>
          </p:cxnSp>
          <p:grpSp>
            <p:nvGrpSpPr>
              <p:cNvPr id="854" name="Google Shape;854;p89"/>
              <p:cNvGrpSpPr/>
              <p:nvPr/>
            </p:nvGrpSpPr>
            <p:grpSpPr>
              <a:xfrm>
                <a:off x="1171404" y="-889000"/>
                <a:ext cx="93407" cy="8636000"/>
                <a:chOff x="1171404" y="-889000"/>
                <a:chExt cx="93407" cy="8636000"/>
              </a:xfrm>
            </p:grpSpPr>
            <p:cxnSp>
              <p:nvCxnSpPr>
                <p:cNvPr id="855" name="Google Shape;855;p89"/>
                <p:cNvCxnSpPr/>
                <p:nvPr/>
              </p:nvCxnSpPr>
              <p:spPr>
                <a:xfrm>
                  <a:off x="1171404" y="-889000"/>
                  <a:ext cx="0" cy="8636000"/>
                </a:xfrm>
                <a:prstGeom prst="straightConnector1">
                  <a:avLst/>
                </a:prstGeom>
                <a:noFill/>
                <a:ln cap="flat" cmpd="sng" w="9525">
                  <a:solidFill>
                    <a:schemeClr val="accent2"/>
                  </a:solidFill>
                  <a:prstDash val="solid"/>
                  <a:miter lim="800000"/>
                  <a:headEnd len="sm" w="sm" type="none"/>
                  <a:tailEnd len="sm" w="sm" type="none"/>
                </a:ln>
              </p:spPr>
            </p:cxnSp>
            <p:cxnSp>
              <p:nvCxnSpPr>
                <p:cNvPr id="856" name="Google Shape;856;p89"/>
                <p:cNvCxnSpPr/>
                <p:nvPr/>
              </p:nvCxnSpPr>
              <p:spPr>
                <a:xfrm>
                  <a:off x="1264811" y="-889000"/>
                  <a:ext cx="0" cy="8636000"/>
                </a:xfrm>
                <a:prstGeom prst="straightConnector1">
                  <a:avLst/>
                </a:prstGeom>
                <a:noFill/>
                <a:ln cap="flat" cmpd="sng" w="9525">
                  <a:solidFill>
                    <a:schemeClr val="accent2"/>
                  </a:solidFill>
                  <a:prstDash val="solid"/>
                  <a:miter lim="800000"/>
                  <a:headEnd len="sm" w="sm" type="none"/>
                  <a:tailEnd len="sm" w="sm" type="none"/>
                </a:ln>
              </p:spPr>
            </p:cxnSp>
          </p:grpSp>
          <p:grpSp>
            <p:nvGrpSpPr>
              <p:cNvPr id="857" name="Google Shape;857;p89"/>
              <p:cNvGrpSpPr/>
              <p:nvPr/>
            </p:nvGrpSpPr>
            <p:grpSpPr>
              <a:xfrm>
                <a:off x="2146653" y="-889000"/>
                <a:ext cx="93407" cy="8636000"/>
                <a:chOff x="1171404" y="-889000"/>
                <a:chExt cx="93407" cy="8636000"/>
              </a:xfrm>
            </p:grpSpPr>
            <p:cxnSp>
              <p:nvCxnSpPr>
                <p:cNvPr id="858" name="Google Shape;858;p89"/>
                <p:cNvCxnSpPr/>
                <p:nvPr/>
              </p:nvCxnSpPr>
              <p:spPr>
                <a:xfrm>
                  <a:off x="1171404" y="-889000"/>
                  <a:ext cx="0" cy="8636000"/>
                </a:xfrm>
                <a:prstGeom prst="straightConnector1">
                  <a:avLst/>
                </a:prstGeom>
                <a:noFill/>
                <a:ln cap="flat" cmpd="sng" w="9525">
                  <a:solidFill>
                    <a:schemeClr val="accent2"/>
                  </a:solidFill>
                  <a:prstDash val="solid"/>
                  <a:miter lim="800000"/>
                  <a:headEnd len="sm" w="sm" type="none"/>
                  <a:tailEnd len="sm" w="sm" type="none"/>
                </a:ln>
              </p:spPr>
            </p:cxnSp>
            <p:cxnSp>
              <p:nvCxnSpPr>
                <p:cNvPr id="859" name="Google Shape;859;p89"/>
                <p:cNvCxnSpPr/>
                <p:nvPr/>
              </p:nvCxnSpPr>
              <p:spPr>
                <a:xfrm>
                  <a:off x="1264811" y="-889000"/>
                  <a:ext cx="0" cy="8636000"/>
                </a:xfrm>
                <a:prstGeom prst="straightConnector1">
                  <a:avLst/>
                </a:prstGeom>
                <a:noFill/>
                <a:ln cap="flat" cmpd="sng" w="9525">
                  <a:solidFill>
                    <a:schemeClr val="accent2"/>
                  </a:solidFill>
                  <a:prstDash val="solid"/>
                  <a:miter lim="800000"/>
                  <a:headEnd len="sm" w="sm" type="none"/>
                  <a:tailEnd len="sm" w="sm" type="none"/>
                </a:ln>
              </p:spPr>
            </p:cxnSp>
          </p:grpSp>
          <p:grpSp>
            <p:nvGrpSpPr>
              <p:cNvPr id="860" name="Google Shape;860;p89"/>
              <p:cNvGrpSpPr/>
              <p:nvPr/>
            </p:nvGrpSpPr>
            <p:grpSpPr>
              <a:xfrm>
                <a:off x="3121902" y="-889000"/>
                <a:ext cx="93407" cy="8636000"/>
                <a:chOff x="1171404" y="-889000"/>
                <a:chExt cx="93407" cy="8636000"/>
              </a:xfrm>
            </p:grpSpPr>
            <p:cxnSp>
              <p:nvCxnSpPr>
                <p:cNvPr id="861" name="Google Shape;861;p89"/>
                <p:cNvCxnSpPr/>
                <p:nvPr/>
              </p:nvCxnSpPr>
              <p:spPr>
                <a:xfrm>
                  <a:off x="1171404" y="-889000"/>
                  <a:ext cx="0" cy="8636000"/>
                </a:xfrm>
                <a:prstGeom prst="straightConnector1">
                  <a:avLst/>
                </a:prstGeom>
                <a:noFill/>
                <a:ln cap="flat" cmpd="sng" w="9525">
                  <a:solidFill>
                    <a:schemeClr val="accent2"/>
                  </a:solidFill>
                  <a:prstDash val="solid"/>
                  <a:miter lim="800000"/>
                  <a:headEnd len="sm" w="sm" type="none"/>
                  <a:tailEnd len="sm" w="sm" type="none"/>
                </a:ln>
              </p:spPr>
            </p:cxnSp>
            <p:cxnSp>
              <p:nvCxnSpPr>
                <p:cNvPr id="862" name="Google Shape;862;p89"/>
                <p:cNvCxnSpPr/>
                <p:nvPr/>
              </p:nvCxnSpPr>
              <p:spPr>
                <a:xfrm>
                  <a:off x="1264811" y="-889000"/>
                  <a:ext cx="0" cy="8636000"/>
                </a:xfrm>
                <a:prstGeom prst="straightConnector1">
                  <a:avLst/>
                </a:prstGeom>
                <a:noFill/>
                <a:ln cap="flat" cmpd="sng" w="9525">
                  <a:solidFill>
                    <a:schemeClr val="accent2"/>
                  </a:solidFill>
                  <a:prstDash val="solid"/>
                  <a:miter lim="800000"/>
                  <a:headEnd len="sm" w="sm" type="none"/>
                  <a:tailEnd len="sm" w="sm" type="none"/>
                </a:ln>
              </p:spPr>
            </p:cxnSp>
          </p:grpSp>
          <p:grpSp>
            <p:nvGrpSpPr>
              <p:cNvPr id="863" name="Google Shape;863;p89"/>
              <p:cNvGrpSpPr/>
              <p:nvPr/>
            </p:nvGrpSpPr>
            <p:grpSpPr>
              <a:xfrm>
                <a:off x="4097151" y="-889000"/>
                <a:ext cx="93407" cy="8636000"/>
                <a:chOff x="1171404" y="-889000"/>
                <a:chExt cx="93407" cy="8636000"/>
              </a:xfrm>
            </p:grpSpPr>
            <p:cxnSp>
              <p:nvCxnSpPr>
                <p:cNvPr id="864" name="Google Shape;864;p89"/>
                <p:cNvCxnSpPr/>
                <p:nvPr/>
              </p:nvCxnSpPr>
              <p:spPr>
                <a:xfrm>
                  <a:off x="1171404" y="-889000"/>
                  <a:ext cx="0" cy="8636000"/>
                </a:xfrm>
                <a:prstGeom prst="straightConnector1">
                  <a:avLst/>
                </a:prstGeom>
                <a:noFill/>
                <a:ln cap="flat" cmpd="sng" w="9525">
                  <a:solidFill>
                    <a:schemeClr val="accent2"/>
                  </a:solidFill>
                  <a:prstDash val="solid"/>
                  <a:miter lim="800000"/>
                  <a:headEnd len="sm" w="sm" type="none"/>
                  <a:tailEnd len="sm" w="sm" type="none"/>
                </a:ln>
              </p:spPr>
            </p:cxnSp>
            <p:cxnSp>
              <p:nvCxnSpPr>
                <p:cNvPr id="865" name="Google Shape;865;p89"/>
                <p:cNvCxnSpPr/>
                <p:nvPr/>
              </p:nvCxnSpPr>
              <p:spPr>
                <a:xfrm>
                  <a:off x="1264811" y="-889000"/>
                  <a:ext cx="0" cy="8636000"/>
                </a:xfrm>
                <a:prstGeom prst="straightConnector1">
                  <a:avLst/>
                </a:prstGeom>
                <a:noFill/>
                <a:ln cap="flat" cmpd="sng" w="9525">
                  <a:solidFill>
                    <a:schemeClr val="accent2"/>
                  </a:solidFill>
                  <a:prstDash val="solid"/>
                  <a:miter lim="800000"/>
                  <a:headEnd len="sm" w="sm" type="none"/>
                  <a:tailEnd len="sm" w="sm" type="none"/>
                </a:ln>
              </p:spPr>
            </p:cxnSp>
          </p:grpSp>
          <p:grpSp>
            <p:nvGrpSpPr>
              <p:cNvPr id="866" name="Google Shape;866;p89"/>
              <p:cNvGrpSpPr/>
              <p:nvPr/>
            </p:nvGrpSpPr>
            <p:grpSpPr>
              <a:xfrm>
                <a:off x="5072400" y="-889000"/>
                <a:ext cx="93407" cy="8636000"/>
                <a:chOff x="1171404" y="-889000"/>
                <a:chExt cx="93407" cy="8636000"/>
              </a:xfrm>
            </p:grpSpPr>
            <p:cxnSp>
              <p:nvCxnSpPr>
                <p:cNvPr id="867" name="Google Shape;867;p89"/>
                <p:cNvCxnSpPr/>
                <p:nvPr/>
              </p:nvCxnSpPr>
              <p:spPr>
                <a:xfrm>
                  <a:off x="1171404" y="-889000"/>
                  <a:ext cx="0" cy="8636000"/>
                </a:xfrm>
                <a:prstGeom prst="straightConnector1">
                  <a:avLst/>
                </a:prstGeom>
                <a:noFill/>
                <a:ln cap="flat" cmpd="sng" w="9525">
                  <a:solidFill>
                    <a:schemeClr val="accent2"/>
                  </a:solidFill>
                  <a:prstDash val="solid"/>
                  <a:miter lim="800000"/>
                  <a:headEnd len="sm" w="sm" type="none"/>
                  <a:tailEnd len="sm" w="sm" type="none"/>
                </a:ln>
              </p:spPr>
            </p:cxnSp>
            <p:cxnSp>
              <p:nvCxnSpPr>
                <p:cNvPr id="868" name="Google Shape;868;p89"/>
                <p:cNvCxnSpPr/>
                <p:nvPr/>
              </p:nvCxnSpPr>
              <p:spPr>
                <a:xfrm>
                  <a:off x="1264811" y="-889000"/>
                  <a:ext cx="0" cy="8636000"/>
                </a:xfrm>
                <a:prstGeom prst="straightConnector1">
                  <a:avLst/>
                </a:prstGeom>
                <a:noFill/>
                <a:ln cap="flat" cmpd="sng" w="9525">
                  <a:solidFill>
                    <a:schemeClr val="accent2"/>
                  </a:solidFill>
                  <a:prstDash val="solid"/>
                  <a:miter lim="800000"/>
                  <a:headEnd len="sm" w="sm" type="none"/>
                  <a:tailEnd len="sm" w="sm" type="none"/>
                </a:ln>
              </p:spPr>
            </p:cxnSp>
          </p:grpSp>
          <p:grpSp>
            <p:nvGrpSpPr>
              <p:cNvPr id="869" name="Google Shape;869;p89"/>
              <p:cNvGrpSpPr/>
              <p:nvPr/>
            </p:nvGrpSpPr>
            <p:grpSpPr>
              <a:xfrm>
                <a:off x="6047649" y="-889000"/>
                <a:ext cx="93407" cy="8636000"/>
                <a:chOff x="1171404" y="-889000"/>
                <a:chExt cx="93407" cy="8636000"/>
              </a:xfrm>
            </p:grpSpPr>
            <p:cxnSp>
              <p:nvCxnSpPr>
                <p:cNvPr id="870" name="Google Shape;870;p89"/>
                <p:cNvCxnSpPr/>
                <p:nvPr/>
              </p:nvCxnSpPr>
              <p:spPr>
                <a:xfrm>
                  <a:off x="1171404" y="-889000"/>
                  <a:ext cx="0" cy="8636000"/>
                </a:xfrm>
                <a:prstGeom prst="straightConnector1">
                  <a:avLst/>
                </a:prstGeom>
                <a:noFill/>
                <a:ln cap="flat" cmpd="sng" w="9525">
                  <a:solidFill>
                    <a:schemeClr val="accent2"/>
                  </a:solidFill>
                  <a:prstDash val="solid"/>
                  <a:miter lim="800000"/>
                  <a:headEnd len="sm" w="sm" type="none"/>
                  <a:tailEnd len="sm" w="sm" type="none"/>
                </a:ln>
              </p:spPr>
            </p:cxnSp>
            <p:cxnSp>
              <p:nvCxnSpPr>
                <p:cNvPr id="871" name="Google Shape;871;p89"/>
                <p:cNvCxnSpPr/>
                <p:nvPr/>
              </p:nvCxnSpPr>
              <p:spPr>
                <a:xfrm>
                  <a:off x="1264811" y="-889000"/>
                  <a:ext cx="0" cy="8636000"/>
                </a:xfrm>
                <a:prstGeom prst="straightConnector1">
                  <a:avLst/>
                </a:prstGeom>
                <a:noFill/>
                <a:ln cap="flat" cmpd="sng" w="9525">
                  <a:solidFill>
                    <a:schemeClr val="accent2"/>
                  </a:solidFill>
                  <a:prstDash val="solid"/>
                  <a:miter lim="800000"/>
                  <a:headEnd len="sm" w="sm" type="none"/>
                  <a:tailEnd len="sm" w="sm" type="none"/>
                </a:ln>
              </p:spPr>
            </p:cxnSp>
          </p:grpSp>
          <p:grpSp>
            <p:nvGrpSpPr>
              <p:cNvPr id="872" name="Google Shape;872;p89"/>
              <p:cNvGrpSpPr/>
              <p:nvPr/>
            </p:nvGrpSpPr>
            <p:grpSpPr>
              <a:xfrm>
                <a:off x="7022897" y="-889000"/>
                <a:ext cx="93407" cy="8636000"/>
                <a:chOff x="1171404" y="-889000"/>
                <a:chExt cx="93407" cy="8636000"/>
              </a:xfrm>
            </p:grpSpPr>
            <p:cxnSp>
              <p:nvCxnSpPr>
                <p:cNvPr id="873" name="Google Shape;873;p89"/>
                <p:cNvCxnSpPr/>
                <p:nvPr/>
              </p:nvCxnSpPr>
              <p:spPr>
                <a:xfrm>
                  <a:off x="1171404" y="-889000"/>
                  <a:ext cx="0" cy="8636000"/>
                </a:xfrm>
                <a:prstGeom prst="straightConnector1">
                  <a:avLst/>
                </a:prstGeom>
                <a:noFill/>
                <a:ln cap="flat" cmpd="sng" w="9525">
                  <a:solidFill>
                    <a:schemeClr val="accent2"/>
                  </a:solidFill>
                  <a:prstDash val="solid"/>
                  <a:miter lim="800000"/>
                  <a:headEnd len="sm" w="sm" type="none"/>
                  <a:tailEnd len="sm" w="sm" type="none"/>
                </a:ln>
              </p:spPr>
            </p:cxnSp>
            <p:cxnSp>
              <p:nvCxnSpPr>
                <p:cNvPr id="874" name="Google Shape;874;p89"/>
                <p:cNvCxnSpPr/>
                <p:nvPr/>
              </p:nvCxnSpPr>
              <p:spPr>
                <a:xfrm>
                  <a:off x="1264811" y="-889000"/>
                  <a:ext cx="0" cy="8636000"/>
                </a:xfrm>
                <a:prstGeom prst="straightConnector1">
                  <a:avLst/>
                </a:prstGeom>
                <a:noFill/>
                <a:ln cap="flat" cmpd="sng" w="9525">
                  <a:solidFill>
                    <a:schemeClr val="accent2"/>
                  </a:solidFill>
                  <a:prstDash val="solid"/>
                  <a:miter lim="800000"/>
                  <a:headEnd len="sm" w="sm" type="none"/>
                  <a:tailEnd len="sm" w="sm" type="none"/>
                </a:ln>
              </p:spPr>
            </p:cxnSp>
          </p:grpSp>
          <p:grpSp>
            <p:nvGrpSpPr>
              <p:cNvPr id="875" name="Google Shape;875;p89"/>
              <p:cNvGrpSpPr/>
              <p:nvPr/>
            </p:nvGrpSpPr>
            <p:grpSpPr>
              <a:xfrm>
                <a:off x="7998145" y="-889000"/>
                <a:ext cx="93407" cy="8636000"/>
                <a:chOff x="1171404" y="-889000"/>
                <a:chExt cx="93407" cy="8636000"/>
              </a:xfrm>
            </p:grpSpPr>
            <p:cxnSp>
              <p:nvCxnSpPr>
                <p:cNvPr id="876" name="Google Shape;876;p89"/>
                <p:cNvCxnSpPr/>
                <p:nvPr/>
              </p:nvCxnSpPr>
              <p:spPr>
                <a:xfrm>
                  <a:off x="1171404" y="-889000"/>
                  <a:ext cx="0" cy="8636000"/>
                </a:xfrm>
                <a:prstGeom prst="straightConnector1">
                  <a:avLst/>
                </a:prstGeom>
                <a:noFill/>
                <a:ln cap="flat" cmpd="sng" w="9525">
                  <a:solidFill>
                    <a:schemeClr val="accent2"/>
                  </a:solidFill>
                  <a:prstDash val="solid"/>
                  <a:miter lim="800000"/>
                  <a:headEnd len="sm" w="sm" type="none"/>
                  <a:tailEnd len="sm" w="sm" type="none"/>
                </a:ln>
              </p:spPr>
            </p:cxnSp>
            <p:cxnSp>
              <p:nvCxnSpPr>
                <p:cNvPr id="877" name="Google Shape;877;p89"/>
                <p:cNvCxnSpPr/>
                <p:nvPr/>
              </p:nvCxnSpPr>
              <p:spPr>
                <a:xfrm>
                  <a:off x="1264811" y="-889000"/>
                  <a:ext cx="0" cy="8636000"/>
                </a:xfrm>
                <a:prstGeom prst="straightConnector1">
                  <a:avLst/>
                </a:prstGeom>
                <a:noFill/>
                <a:ln cap="flat" cmpd="sng" w="9525">
                  <a:solidFill>
                    <a:schemeClr val="accent2"/>
                  </a:solidFill>
                  <a:prstDash val="solid"/>
                  <a:miter lim="800000"/>
                  <a:headEnd len="sm" w="sm" type="none"/>
                  <a:tailEnd len="sm" w="sm" type="none"/>
                </a:ln>
              </p:spPr>
            </p:cxnSp>
          </p:grpSp>
          <p:grpSp>
            <p:nvGrpSpPr>
              <p:cNvPr id="878" name="Google Shape;878;p89"/>
              <p:cNvGrpSpPr/>
              <p:nvPr/>
            </p:nvGrpSpPr>
            <p:grpSpPr>
              <a:xfrm>
                <a:off x="8973393" y="-889000"/>
                <a:ext cx="93407" cy="8636000"/>
                <a:chOff x="1171404" y="-889000"/>
                <a:chExt cx="93407" cy="8636000"/>
              </a:xfrm>
            </p:grpSpPr>
            <p:cxnSp>
              <p:nvCxnSpPr>
                <p:cNvPr id="879" name="Google Shape;879;p89"/>
                <p:cNvCxnSpPr/>
                <p:nvPr/>
              </p:nvCxnSpPr>
              <p:spPr>
                <a:xfrm>
                  <a:off x="1171404" y="-889000"/>
                  <a:ext cx="0" cy="8636000"/>
                </a:xfrm>
                <a:prstGeom prst="straightConnector1">
                  <a:avLst/>
                </a:prstGeom>
                <a:noFill/>
                <a:ln cap="flat" cmpd="sng" w="9525">
                  <a:solidFill>
                    <a:schemeClr val="accent2"/>
                  </a:solidFill>
                  <a:prstDash val="solid"/>
                  <a:miter lim="800000"/>
                  <a:headEnd len="sm" w="sm" type="none"/>
                  <a:tailEnd len="sm" w="sm" type="none"/>
                </a:ln>
              </p:spPr>
            </p:cxnSp>
            <p:cxnSp>
              <p:nvCxnSpPr>
                <p:cNvPr id="880" name="Google Shape;880;p89"/>
                <p:cNvCxnSpPr/>
                <p:nvPr/>
              </p:nvCxnSpPr>
              <p:spPr>
                <a:xfrm>
                  <a:off x="1264811" y="-889000"/>
                  <a:ext cx="0" cy="8636000"/>
                </a:xfrm>
                <a:prstGeom prst="straightConnector1">
                  <a:avLst/>
                </a:prstGeom>
                <a:noFill/>
                <a:ln cap="flat" cmpd="sng" w="9525">
                  <a:solidFill>
                    <a:schemeClr val="accent2"/>
                  </a:solidFill>
                  <a:prstDash val="solid"/>
                  <a:miter lim="800000"/>
                  <a:headEnd len="sm" w="sm" type="none"/>
                  <a:tailEnd len="sm" w="sm" type="none"/>
                </a:ln>
              </p:spPr>
            </p:cxnSp>
          </p:grpSp>
          <p:grpSp>
            <p:nvGrpSpPr>
              <p:cNvPr id="881" name="Google Shape;881;p89"/>
              <p:cNvGrpSpPr/>
              <p:nvPr/>
            </p:nvGrpSpPr>
            <p:grpSpPr>
              <a:xfrm>
                <a:off x="9948641" y="-889000"/>
                <a:ext cx="93407" cy="8636000"/>
                <a:chOff x="1171404" y="-889000"/>
                <a:chExt cx="93407" cy="8636000"/>
              </a:xfrm>
            </p:grpSpPr>
            <p:cxnSp>
              <p:nvCxnSpPr>
                <p:cNvPr id="882" name="Google Shape;882;p89"/>
                <p:cNvCxnSpPr/>
                <p:nvPr/>
              </p:nvCxnSpPr>
              <p:spPr>
                <a:xfrm>
                  <a:off x="1171404" y="-889000"/>
                  <a:ext cx="0" cy="8636000"/>
                </a:xfrm>
                <a:prstGeom prst="straightConnector1">
                  <a:avLst/>
                </a:prstGeom>
                <a:noFill/>
                <a:ln cap="flat" cmpd="sng" w="9525">
                  <a:solidFill>
                    <a:schemeClr val="accent2"/>
                  </a:solidFill>
                  <a:prstDash val="solid"/>
                  <a:miter lim="800000"/>
                  <a:headEnd len="sm" w="sm" type="none"/>
                  <a:tailEnd len="sm" w="sm" type="none"/>
                </a:ln>
              </p:spPr>
            </p:cxnSp>
            <p:cxnSp>
              <p:nvCxnSpPr>
                <p:cNvPr id="883" name="Google Shape;883;p89"/>
                <p:cNvCxnSpPr/>
                <p:nvPr/>
              </p:nvCxnSpPr>
              <p:spPr>
                <a:xfrm>
                  <a:off x="1264811" y="-889000"/>
                  <a:ext cx="0" cy="8636000"/>
                </a:xfrm>
                <a:prstGeom prst="straightConnector1">
                  <a:avLst/>
                </a:prstGeom>
                <a:noFill/>
                <a:ln cap="flat" cmpd="sng" w="9525">
                  <a:solidFill>
                    <a:schemeClr val="accent2"/>
                  </a:solidFill>
                  <a:prstDash val="solid"/>
                  <a:miter lim="800000"/>
                  <a:headEnd len="sm" w="sm" type="none"/>
                  <a:tailEnd len="sm" w="sm" type="none"/>
                </a:ln>
              </p:spPr>
            </p:cxnSp>
          </p:grpSp>
          <p:grpSp>
            <p:nvGrpSpPr>
              <p:cNvPr id="884" name="Google Shape;884;p89"/>
              <p:cNvGrpSpPr/>
              <p:nvPr/>
            </p:nvGrpSpPr>
            <p:grpSpPr>
              <a:xfrm>
                <a:off x="10923889" y="-889000"/>
                <a:ext cx="93407" cy="8636000"/>
                <a:chOff x="1171404" y="-889000"/>
                <a:chExt cx="93407" cy="8636000"/>
              </a:xfrm>
            </p:grpSpPr>
            <p:cxnSp>
              <p:nvCxnSpPr>
                <p:cNvPr id="885" name="Google Shape;885;p89"/>
                <p:cNvCxnSpPr/>
                <p:nvPr/>
              </p:nvCxnSpPr>
              <p:spPr>
                <a:xfrm>
                  <a:off x="1171404" y="-889000"/>
                  <a:ext cx="0" cy="8636000"/>
                </a:xfrm>
                <a:prstGeom prst="straightConnector1">
                  <a:avLst/>
                </a:prstGeom>
                <a:noFill/>
                <a:ln cap="flat" cmpd="sng" w="9525">
                  <a:solidFill>
                    <a:schemeClr val="accent2"/>
                  </a:solidFill>
                  <a:prstDash val="solid"/>
                  <a:miter lim="800000"/>
                  <a:headEnd len="sm" w="sm" type="none"/>
                  <a:tailEnd len="sm" w="sm" type="none"/>
                </a:ln>
              </p:spPr>
            </p:cxnSp>
            <p:cxnSp>
              <p:nvCxnSpPr>
                <p:cNvPr id="886" name="Google Shape;886;p89"/>
                <p:cNvCxnSpPr/>
                <p:nvPr/>
              </p:nvCxnSpPr>
              <p:spPr>
                <a:xfrm>
                  <a:off x="1264811" y="-889000"/>
                  <a:ext cx="0" cy="8636000"/>
                </a:xfrm>
                <a:prstGeom prst="straightConnector1">
                  <a:avLst/>
                </a:prstGeom>
                <a:noFill/>
                <a:ln cap="flat" cmpd="sng" w="9525">
                  <a:solidFill>
                    <a:schemeClr val="accent2"/>
                  </a:solidFill>
                  <a:prstDash val="solid"/>
                  <a:miter lim="800000"/>
                  <a:headEnd len="sm" w="sm" type="none"/>
                  <a:tailEnd len="sm" w="sm" type="none"/>
                </a:ln>
              </p:spPr>
            </p:cxnSp>
          </p:grpSp>
        </p:grpSp>
        <p:grpSp>
          <p:nvGrpSpPr>
            <p:cNvPr id="887" name="Google Shape;887;p89"/>
            <p:cNvGrpSpPr/>
            <p:nvPr/>
          </p:nvGrpSpPr>
          <p:grpSpPr>
            <a:xfrm rot="-5400000">
              <a:off x="2966244" y="-3401368"/>
              <a:ext cx="6279181" cy="13657006"/>
              <a:chOff x="3669460" y="-889000"/>
              <a:chExt cx="6279181" cy="8636000"/>
            </a:xfrm>
          </p:grpSpPr>
          <p:grpSp>
            <p:nvGrpSpPr>
              <p:cNvPr id="888" name="Google Shape;888;p89"/>
              <p:cNvGrpSpPr/>
              <p:nvPr/>
            </p:nvGrpSpPr>
            <p:grpSpPr>
              <a:xfrm>
                <a:off x="3669460" y="-889000"/>
                <a:ext cx="521098" cy="8636000"/>
                <a:chOff x="743713" y="-889000"/>
                <a:chExt cx="521098" cy="8636000"/>
              </a:xfrm>
            </p:grpSpPr>
            <p:cxnSp>
              <p:nvCxnSpPr>
                <p:cNvPr id="889" name="Google Shape;889;p89"/>
                <p:cNvCxnSpPr/>
                <p:nvPr/>
              </p:nvCxnSpPr>
              <p:spPr>
                <a:xfrm>
                  <a:off x="743713" y="-889000"/>
                  <a:ext cx="0" cy="8636000"/>
                </a:xfrm>
                <a:prstGeom prst="straightConnector1">
                  <a:avLst/>
                </a:prstGeom>
                <a:noFill/>
                <a:ln cap="flat" cmpd="sng" w="9525">
                  <a:solidFill>
                    <a:schemeClr val="accent2"/>
                  </a:solidFill>
                  <a:prstDash val="solid"/>
                  <a:miter lim="800000"/>
                  <a:headEnd len="sm" w="sm" type="none"/>
                  <a:tailEnd len="sm" w="sm" type="none"/>
                </a:ln>
              </p:spPr>
            </p:cxnSp>
            <p:cxnSp>
              <p:nvCxnSpPr>
                <p:cNvPr id="890" name="Google Shape;890;p89"/>
                <p:cNvCxnSpPr/>
                <p:nvPr/>
              </p:nvCxnSpPr>
              <p:spPr>
                <a:xfrm>
                  <a:off x="1264811" y="-889000"/>
                  <a:ext cx="0" cy="8636000"/>
                </a:xfrm>
                <a:prstGeom prst="straightConnector1">
                  <a:avLst/>
                </a:prstGeom>
                <a:noFill/>
                <a:ln cap="flat" cmpd="sng" w="9525">
                  <a:solidFill>
                    <a:schemeClr val="accent2"/>
                  </a:solidFill>
                  <a:prstDash val="solid"/>
                  <a:miter lim="800000"/>
                  <a:headEnd len="sm" w="sm" type="none"/>
                  <a:tailEnd len="sm" w="sm" type="none"/>
                </a:ln>
              </p:spPr>
            </p:cxnSp>
          </p:grpSp>
          <p:grpSp>
            <p:nvGrpSpPr>
              <p:cNvPr id="891" name="Google Shape;891;p89"/>
              <p:cNvGrpSpPr/>
              <p:nvPr/>
            </p:nvGrpSpPr>
            <p:grpSpPr>
              <a:xfrm>
                <a:off x="5072400" y="-889000"/>
                <a:ext cx="93407" cy="8636000"/>
                <a:chOff x="1171404" y="-889000"/>
                <a:chExt cx="93407" cy="8636000"/>
              </a:xfrm>
            </p:grpSpPr>
            <p:cxnSp>
              <p:nvCxnSpPr>
                <p:cNvPr id="892" name="Google Shape;892;p89"/>
                <p:cNvCxnSpPr/>
                <p:nvPr/>
              </p:nvCxnSpPr>
              <p:spPr>
                <a:xfrm>
                  <a:off x="1171404" y="-889000"/>
                  <a:ext cx="0" cy="8636000"/>
                </a:xfrm>
                <a:prstGeom prst="straightConnector1">
                  <a:avLst/>
                </a:prstGeom>
                <a:noFill/>
                <a:ln cap="flat" cmpd="sng" w="9525">
                  <a:solidFill>
                    <a:schemeClr val="accent2"/>
                  </a:solidFill>
                  <a:prstDash val="solid"/>
                  <a:miter lim="800000"/>
                  <a:headEnd len="sm" w="sm" type="none"/>
                  <a:tailEnd len="sm" w="sm" type="none"/>
                </a:ln>
              </p:spPr>
            </p:cxnSp>
            <p:cxnSp>
              <p:nvCxnSpPr>
                <p:cNvPr id="893" name="Google Shape;893;p89"/>
                <p:cNvCxnSpPr/>
                <p:nvPr/>
              </p:nvCxnSpPr>
              <p:spPr>
                <a:xfrm>
                  <a:off x="1264811" y="-889000"/>
                  <a:ext cx="0" cy="8636000"/>
                </a:xfrm>
                <a:prstGeom prst="straightConnector1">
                  <a:avLst/>
                </a:prstGeom>
                <a:noFill/>
                <a:ln cap="flat" cmpd="sng" w="9525">
                  <a:solidFill>
                    <a:schemeClr val="accent2"/>
                  </a:solidFill>
                  <a:prstDash val="solid"/>
                  <a:miter lim="800000"/>
                  <a:headEnd len="sm" w="sm" type="none"/>
                  <a:tailEnd len="sm" w="sm" type="none"/>
                </a:ln>
              </p:spPr>
            </p:cxnSp>
          </p:grpSp>
          <p:grpSp>
            <p:nvGrpSpPr>
              <p:cNvPr id="894" name="Google Shape;894;p89"/>
              <p:cNvGrpSpPr/>
              <p:nvPr/>
            </p:nvGrpSpPr>
            <p:grpSpPr>
              <a:xfrm>
                <a:off x="6047649" y="-889000"/>
                <a:ext cx="93407" cy="8636000"/>
                <a:chOff x="1171404" y="-889000"/>
                <a:chExt cx="93407" cy="8636000"/>
              </a:xfrm>
            </p:grpSpPr>
            <p:cxnSp>
              <p:nvCxnSpPr>
                <p:cNvPr id="895" name="Google Shape;895;p89"/>
                <p:cNvCxnSpPr/>
                <p:nvPr/>
              </p:nvCxnSpPr>
              <p:spPr>
                <a:xfrm>
                  <a:off x="1171404" y="-889000"/>
                  <a:ext cx="0" cy="8636000"/>
                </a:xfrm>
                <a:prstGeom prst="straightConnector1">
                  <a:avLst/>
                </a:prstGeom>
                <a:noFill/>
                <a:ln cap="flat" cmpd="sng" w="9525">
                  <a:solidFill>
                    <a:schemeClr val="accent2"/>
                  </a:solidFill>
                  <a:prstDash val="solid"/>
                  <a:miter lim="800000"/>
                  <a:headEnd len="sm" w="sm" type="none"/>
                  <a:tailEnd len="sm" w="sm" type="none"/>
                </a:ln>
              </p:spPr>
            </p:cxnSp>
            <p:cxnSp>
              <p:nvCxnSpPr>
                <p:cNvPr id="896" name="Google Shape;896;p89"/>
                <p:cNvCxnSpPr/>
                <p:nvPr/>
              </p:nvCxnSpPr>
              <p:spPr>
                <a:xfrm>
                  <a:off x="1264811" y="-889000"/>
                  <a:ext cx="0" cy="8636000"/>
                </a:xfrm>
                <a:prstGeom prst="straightConnector1">
                  <a:avLst/>
                </a:prstGeom>
                <a:noFill/>
                <a:ln cap="flat" cmpd="sng" w="9525">
                  <a:solidFill>
                    <a:schemeClr val="accent2"/>
                  </a:solidFill>
                  <a:prstDash val="solid"/>
                  <a:miter lim="800000"/>
                  <a:headEnd len="sm" w="sm" type="none"/>
                  <a:tailEnd len="sm" w="sm" type="none"/>
                </a:ln>
              </p:spPr>
            </p:cxnSp>
          </p:grpSp>
          <p:grpSp>
            <p:nvGrpSpPr>
              <p:cNvPr id="897" name="Google Shape;897;p89"/>
              <p:cNvGrpSpPr/>
              <p:nvPr/>
            </p:nvGrpSpPr>
            <p:grpSpPr>
              <a:xfrm>
                <a:off x="7022897" y="-889000"/>
                <a:ext cx="93407" cy="8636000"/>
                <a:chOff x="1171404" y="-889000"/>
                <a:chExt cx="93407" cy="8636000"/>
              </a:xfrm>
            </p:grpSpPr>
            <p:cxnSp>
              <p:nvCxnSpPr>
                <p:cNvPr id="898" name="Google Shape;898;p89"/>
                <p:cNvCxnSpPr/>
                <p:nvPr/>
              </p:nvCxnSpPr>
              <p:spPr>
                <a:xfrm>
                  <a:off x="1171404" y="-889000"/>
                  <a:ext cx="0" cy="8636000"/>
                </a:xfrm>
                <a:prstGeom prst="straightConnector1">
                  <a:avLst/>
                </a:prstGeom>
                <a:noFill/>
                <a:ln cap="flat" cmpd="sng" w="9525">
                  <a:solidFill>
                    <a:schemeClr val="accent2"/>
                  </a:solidFill>
                  <a:prstDash val="solid"/>
                  <a:miter lim="800000"/>
                  <a:headEnd len="sm" w="sm" type="none"/>
                  <a:tailEnd len="sm" w="sm" type="none"/>
                </a:ln>
              </p:spPr>
            </p:cxnSp>
            <p:cxnSp>
              <p:nvCxnSpPr>
                <p:cNvPr id="899" name="Google Shape;899;p89"/>
                <p:cNvCxnSpPr/>
                <p:nvPr/>
              </p:nvCxnSpPr>
              <p:spPr>
                <a:xfrm>
                  <a:off x="1264811" y="-889000"/>
                  <a:ext cx="0" cy="8636000"/>
                </a:xfrm>
                <a:prstGeom prst="straightConnector1">
                  <a:avLst/>
                </a:prstGeom>
                <a:noFill/>
                <a:ln cap="flat" cmpd="sng" w="9525">
                  <a:solidFill>
                    <a:schemeClr val="accent2"/>
                  </a:solidFill>
                  <a:prstDash val="solid"/>
                  <a:miter lim="800000"/>
                  <a:headEnd len="sm" w="sm" type="none"/>
                  <a:tailEnd len="sm" w="sm" type="none"/>
                </a:ln>
              </p:spPr>
            </p:cxnSp>
          </p:grpSp>
          <p:grpSp>
            <p:nvGrpSpPr>
              <p:cNvPr id="900" name="Google Shape;900;p89"/>
              <p:cNvGrpSpPr/>
              <p:nvPr/>
            </p:nvGrpSpPr>
            <p:grpSpPr>
              <a:xfrm>
                <a:off x="7998145" y="-889000"/>
                <a:ext cx="93407" cy="8636000"/>
                <a:chOff x="1171404" y="-889000"/>
                <a:chExt cx="93407" cy="8636000"/>
              </a:xfrm>
            </p:grpSpPr>
            <p:cxnSp>
              <p:nvCxnSpPr>
                <p:cNvPr id="901" name="Google Shape;901;p89"/>
                <p:cNvCxnSpPr/>
                <p:nvPr/>
              </p:nvCxnSpPr>
              <p:spPr>
                <a:xfrm>
                  <a:off x="1171404" y="-889000"/>
                  <a:ext cx="0" cy="8636000"/>
                </a:xfrm>
                <a:prstGeom prst="straightConnector1">
                  <a:avLst/>
                </a:prstGeom>
                <a:noFill/>
                <a:ln cap="flat" cmpd="sng" w="9525">
                  <a:solidFill>
                    <a:schemeClr val="accent2"/>
                  </a:solidFill>
                  <a:prstDash val="solid"/>
                  <a:miter lim="800000"/>
                  <a:headEnd len="sm" w="sm" type="none"/>
                  <a:tailEnd len="sm" w="sm" type="none"/>
                </a:ln>
              </p:spPr>
            </p:cxnSp>
            <p:cxnSp>
              <p:nvCxnSpPr>
                <p:cNvPr id="902" name="Google Shape;902;p89"/>
                <p:cNvCxnSpPr/>
                <p:nvPr/>
              </p:nvCxnSpPr>
              <p:spPr>
                <a:xfrm>
                  <a:off x="1264811" y="-889000"/>
                  <a:ext cx="0" cy="8636000"/>
                </a:xfrm>
                <a:prstGeom prst="straightConnector1">
                  <a:avLst/>
                </a:prstGeom>
                <a:noFill/>
                <a:ln cap="flat" cmpd="sng" w="9525">
                  <a:solidFill>
                    <a:schemeClr val="accent2"/>
                  </a:solidFill>
                  <a:prstDash val="solid"/>
                  <a:miter lim="800000"/>
                  <a:headEnd len="sm" w="sm" type="none"/>
                  <a:tailEnd len="sm" w="sm" type="none"/>
                </a:ln>
              </p:spPr>
            </p:cxnSp>
          </p:grpSp>
          <p:grpSp>
            <p:nvGrpSpPr>
              <p:cNvPr id="903" name="Google Shape;903;p89"/>
              <p:cNvGrpSpPr/>
              <p:nvPr/>
            </p:nvGrpSpPr>
            <p:grpSpPr>
              <a:xfrm>
                <a:off x="8973393" y="-889000"/>
                <a:ext cx="93407" cy="8636000"/>
                <a:chOff x="1171404" y="-889000"/>
                <a:chExt cx="93407" cy="8636000"/>
              </a:xfrm>
            </p:grpSpPr>
            <p:cxnSp>
              <p:nvCxnSpPr>
                <p:cNvPr id="904" name="Google Shape;904;p89"/>
                <p:cNvCxnSpPr/>
                <p:nvPr/>
              </p:nvCxnSpPr>
              <p:spPr>
                <a:xfrm>
                  <a:off x="1171404" y="-889000"/>
                  <a:ext cx="0" cy="8636000"/>
                </a:xfrm>
                <a:prstGeom prst="straightConnector1">
                  <a:avLst/>
                </a:prstGeom>
                <a:noFill/>
                <a:ln cap="flat" cmpd="sng" w="9525">
                  <a:solidFill>
                    <a:schemeClr val="accent2"/>
                  </a:solidFill>
                  <a:prstDash val="solid"/>
                  <a:miter lim="800000"/>
                  <a:headEnd len="sm" w="sm" type="none"/>
                  <a:tailEnd len="sm" w="sm" type="none"/>
                </a:ln>
              </p:spPr>
            </p:cxnSp>
            <p:cxnSp>
              <p:nvCxnSpPr>
                <p:cNvPr id="905" name="Google Shape;905;p89"/>
                <p:cNvCxnSpPr/>
                <p:nvPr/>
              </p:nvCxnSpPr>
              <p:spPr>
                <a:xfrm>
                  <a:off x="1264811" y="-889000"/>
                  <a:ext cx="0" cy="8636000"/>
                </a:xfrm>
                <a:prstGeom prst="straightConnector1">
                  <a:avLst/>
                </a:prstGeom>
                <a:noFill/>
                <a:ln cap="flat" cmpd="sng" w="9525">
                  <a:solidFill>
                    <a:schemeClr val="accent2"/>
                  </a:solidFill>
                  <a:prstDash val="solid"/>
                  <a:miter lim="800000"/>
                  <a:headEnd len="sm" w="sm" type="none"/>
                  <a:tailEnd len="sm" w="sm" type="none"/>
                </a:ln>
              </p:spPr>
            </p:cxnSp>
          </p:grpSp>
          <p:cxnSp>
            <p:nvCxnSpPr>
              <p:cNvPr id="906" name="Google Shape;906;p89"/>
              <p:cNvCxnSpPr/>
              <p:nvPr/>
            </p:nvCxnSpPr>
            <p:spPr>
              <a:xfrm>
                <a:off x="9948641" y="-889000"/>
                <a:ext cx="0" cy="8636000"/>
              </a:xfrm>
              <a:prstGeom prst="straightConnector1">
                <a:avLst/>
              </a:prstGeom>
              <a:noFill/>
              <a:ln cap="flat" cmpd="sng" w="9525">
                <a:solidFill>
                  <a:schemeClr val="accent2"/>
                </a:solidFill>
                <a:prstDash val="solid"/>
                <a:miter lim="800000"/>
                <a:headEnd len="sm" w="sm" type="none"/>
                <a:tailEnd len="sm" w="sm" type="none"/>
              </a:ln>
            </p:spPr>
          </p:cxnSp>
        </p:grpSp>
      </p:gr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items">
  <p:cSld name="2 items">
    <p:spTree>
      <p:nvGrpSpPr>
        <p:cNvPr id="907" name="Shape 907"/>
        <p:cNvGrpSpPr/>
        <p:nvPr/>
      </p:nvGrpSpPr>
      <p:grpSpPr>
        <a:xfrm>
          <a:off x="0" y="0"/>
          <a:ext cx="0" cy="0"/>
          <a:chOff x="0" y="0"/>
          <a:chExt cx="0" cy="0"/>
        </a:xfrm>
      </p:grpSpPr>
      <p:sp>
        <p:nvSpPr>
          <p:cNvPr id="908" name="Google Shape;908;p90"/>
          <p:cNvSpPr txBox="1"/>
          <p:nvPr>
            <p:ph idx="10" type="dt"/>
          </p:nvPr>
        </p:nvSpPr>
        <p:spPr>
          <a:xfrm>
            <a:off x="3660963" y="4731381"/>
            <a:ext cx="1647334" cy="341744"/>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09" name="Google Shape;909;p90"/>
          <p:cNvSpPr txBox="1"/>
          <p:nvPr>
            <p:ph idx="11" type="ftr"/>
          </p:nvPr>
        </p:nvSpPr>
        <p:spPr>
          <a:xfrm>
            <a:off x="211793" y="4731381"/>
            <a:ext cx="2653873" cy="341744"/>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0" name="Google Shape;910;p90"/>
          <p:cNvSpPr txBox="1"/>
          <p:nvPr>
            <p:ph idx="12" type="sldNum"/>
          </p:nvPr>
        </p:nvSpPr>
        <p:spPr>
          <a:xfrm>
            <a:off x="7588527" y="4731381"/>
            <a:ext cx="1348084" cy="341744"/>
          </a:xfrm>
          <a:prstGeom prst="rect">
            <a:avLst/>
          </a:prstGeom>
          <a:noFill/>
          <a:ln>
            <a:noFill/>
          </a:ln>
        </p:spPr>
        <p:txBody>
          <a:bodyPr anchorCtr="0" anchor="ctr" bIns="0" lIns="0" spcFirstLastPara="1" rIns="0" wrap="square" tIns="0">
            <a:noAutofit/>
          </a:bodyPr>
          <a:lstStyle>
            <a:lvl1pPr indent="0" lvl="0" marL="0" algn="r">
              <a:spcBef>
                <a:spcPts val="0"/>
              </a:spcBef>
              <a:buNone/>
              <a:defRPr>
                <a:solidFill>
                  <a:srgbClr val="000000"/>
                </a:solidFill>
              </a:defRPr>
            </a:lvl1pPr>
            <a:lvl2pPr indent="0" lvl="1" marL="0" algn="r">
              <a:spcBef>
                <a:spcPts val="0"/>
              </a:spcBef>
              <a:buNone/>
              <a:defRPr>
                <a:solidFill>
                  <a:srgbClr val="000000"/>
                </a:solidFill>
              </a:defRPr>
            </a:lvl2pPr>
            <a:lvl3pPr indent="0" lvl="2" marL="0" algn="r">
              <a:spcBef>
                <a:spcPts val="0"/>
              </a:spcBef>
              <a:buNone/>
              <a:defRPr>
                <a:solidFill>
                  <a:srgbClr val="000000"/>
                </a:solidFill>
              </a:defRPr>
            </a:lvl3pPr>
            <a:lvl4pPr indent="0" lvl="3" marL="0" algn="r">
              <a:spcBef>
                <a:spcPts val="0"/>
              </a:spcBef>
              <a:buNone/>
              <a:defRPr>
                <a:solidFill>
                  <a:srgbClr val="000000"/>
                </a:solidFill>
              </a:defRPr>
            </a:lvl4pPr>
            <a:lvl5pPr indent="0" lvl="4" marL="0" algn="r">
              <a:spcBef>
                <a:spcPts val="0"/>
              </a:spcBef>
              <a:buNone/>
              <a:defRPr>
                <a:solidFill>
                  <a:srgbClr val="000000"/>
                </a:solidFill>
              </a:defRPr>
            </a:lvl5pPr>
            <a:lvl6pPr indent="0" lvl="5" marL="0" algn="r">
              <a:spcBef>
                <a:spcPts val="0"/>
              </a:spcBef>
              <a:buNone/>
              <a:defRPr>
                <a:solidFill>
                  <a:srgbClr val="000000"/>
                </a:solidFill>
              </a:defRPr>
            </a:lvl6pPr>
            <a:lvl7pPr indent="0" lvl="6" marL="0" algn="r">
              <a:spcBef>
                <a:spcPts val="0"/>
              </a:spcBef>
              <a:buNone/>
              <a:defRPr>
                <a:solidFill>
                  <a:srgbClr val="000000"/>
                </a:solidFill>
              </a:defRPr>
            </a:lvl7pPr>
            <a:lvl8pPr indent="0" lvl="7" marL="0" algn="r">
              <a:spcBef>
                <a:spcPts val="0"/>
              </a:spcBef>
              <a:buNone/>
              <a:defRPr>
                <a:solidFill>
                  <a:srgbClr val="000000"/>
                </a:solidFill>
              </a:defRPr>
            </a:lvl8pPr>
            <a:lvl9pPr indent="0" lvl="8" marL="0" algn="r">
              <a:spcBef>
                <a:spcPts val="0"/>
              </a:spcBef>
              <a:buNone/>
              <a:defRPr>
                <a:solidFill>
                  <a:srgbClr val="000000"/>
                </a:solidFill>
              </a:defRPr>
            </a:lvl9pPr>
          </a:lstStyle>
          <a:p>
            <a:pPr indent="0" lvl="0" marL="0" rtl="0" algn="r">
              <a:spcBef>
                <a:spcPts val="0"/>
              </a:spcBef>
              <a:spcAft>
                <a:spcPts val="0"/>
              </a:spcAft>
              <a:buNone/>
            </a:pPr>
            <a:fld id="{00000000-1234-1234-1234-123412341234}" type="slidenum">
              <a:rPr lang="en-GB"/>
              <a:t>‹#›</a:t>
            </a:fld>
            <a:endParaRPr/>
          </a:p>
        </p:txBody>
      </p:sp>
      <p:sp>
        <p:nvSpPr>
          <p:cNvPr id="911" name="Google Shape;911;p90"/>
          <p:cNvSpPr txBox="1"/>
          <p:nvPr>
            <p:ph idx="1" type="body"/>
          </p:nvPr>
        </p:nvSpPr>
        <p:spPr>
          <a:xfrm>
            <a:off x="211792" y="939019"/>
            <a:ext cx="2132900" cy="687871"/>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1"/>
              </a:buClr>
              <a:buSzPts val="900"/>
              <a:buNone/>
              <a:defRPr b="1" i="0" sz="900">
                <a:latin typeface="Montserrat"/>
                <a:ea typeface="Montserrat"/>
                <a:cs typeface="Montserrat"/>
                <a:sym typeface="Montserrat"/>
              </a:defRPr>
            </a:lvl1pPr>
            <a:lvl2pPr indent="-285750" lvl="1" marL="914400" algn="l">
              <a:lnSpc>
                <a:spcPct val="100000"/>
              </a:lnSpc>
              <a:spcBef>
                <a:spcPts val="450"/>
              </a:spcBef>
              <a:spcAft>
                <a:spcPts val="0"/>
              </a:spcAft>
              <a:buClr>
                <a:schemeClr val="dk1"/>
              </a:buClr>
              <a:buSzPts val="900"/>
              <a:buChar char="•"/>
              <a:defRPr sz="900"/>
            </a:lvl2pPr>
            <a:lvl3pPr indent="-285750" lvl="2" marL="1371600" algn="l">
              <a:lnSpc>
                <a:spcPct val="100000"/>
              </a:lnSpc>
              <a:spcBef>
                <a:spcPts val="450"/>
              </a:spcBef>
              <a:spcAft>
                <a:spcPts val="0"/>
              </a:spcAft>
              <a:buClr>
                <a:schemeClr val="dk1"/>
              </a:buClr>
              <a:buSzPts val="900"/>
              <a:buChar char="•"/>
              <a:defRPr sz="900"/>
            </a:lvl3pPr>
            <a:lvl4pPr indent="-285750" lvl="3" marL="1828800" algn="l">
              <a:lnSpc>
                <a:spcPct val="100000"/>
              </a:lnSpc>
              <a:spcBef>
                <a:spcPts val="450"/>
              </a:spcBef>
              <a:spcAft>
                <a:spcPts val="0"/>
              </a:spcAft>
              <a:buClr>
                <a:schemeClr val="dk1"/>
              </a:buClr>
              <a:buSzPts val="900"/>
              <a:buChar char="•"/>
              <a:defRPr sz="900"/>
            </a:lvl4pPr>
            <a:lvl5pPr indent="-285750" lvl="4" marL="2286000" algn="l">
              <a:lnSpc>
                <a:spcPct val="100000"/>
              </a:lnSpc>
              <a:spcBef>
                <a:spcPts val="450"/>
              </a:spcBef>
              <a:spcAft>
                <a:spcPts val="0"/>
              </a:spcAft>
              <a:buClr>
                <a:schemeClr val="dk1"/>
              </a:buClr>
              <a:buSzPts val="900"/>
              <a:buChar char="•"/>
              <a:defRPr sz="900"/>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912" name="Google Shape;912;p90"/>
          <p:cNvSpPr txBox="1"/>
          <p:nvPr>
            <p:ph idx="2" type="body"/>
          </p:nvPr>
        </p:nvSpPr>
        <p:spPr>
          <a:xfrm>
            <a:off x="4624756" y="939018"/>
            <a:ext cx="2132900" cy="687872"/>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1"/>
              </a:buClr>
              <a:buSzPts val="900"/>
              <a:buNone/>
              <a:defRPr b="1" i="0" sz="900">
                <a:latin typeface="Montserrat"/>
                <a:ea typeface="Montserrat"/>
                <a:cs typeface="Montserrat"/>
                <a:sym typeface="Montserrat"/>
              </a:defRPr>
            </a:lvl1pPr>
            <a:lvl2pPr indent="-285750" lvl="1" marL="914400" algn="l">
              <a:lnSpc>
                <a:spcPct val="100000"/>
              </a:lnSpc>
              <a:spcBef>
                <a:spcPts val="450"/>
              </a:spcBef>
              <a:spcAft>
                <a:spcPts val="0"/>
              </a:spcAft>
              <a:buClr>
                <a:schemeClr val="dk1"/>
              </a:buClr>
              <a:buSzPts val="900"/>
              <a:buChar char="•"/>
              <a:defRPr sz="900"/>
            </a:lvl2pPr>
            <a:lvl3pPr indent="-285750" lvl="2" marL="1371600" algn="l">
              <a:lnSpc>
                <a:spcPct val="100000"/>
              </a:lnSpc>
              <a:spcBef>
                <a:spcPts val="450"/>
              </a:spcBef>
              <a:spcAft>
                <a:spcPts val="0"/>
              </a:spcAft>
              <a:buClr>
                <a:schemeClr val="dk1"/>
              </a:buClr>
              <a:buSzPts val="900"/>
              <a:buChar char="•"/>
              <a:defRPr sz="900"/>
            </a:lvl3pPr>
            <a:lvl4pPr indent="-285750" lvl="3" marL="1828800" algn="l">
              <a:lnSpc>
                <a:spcPct val="100000"/>
              </a:lnSpc>
              <a:spcBef>
                <a:spcPts val="450"/>
              </a:spcBef>
              <a:spcAft>
                <a:spcPts val="0"/>
              </a:spcAft>
              <a:buClr>
                <a:schemeClr val="dk1"/>
              </a:buClr>
              <a:buSzPts val="900"/>
              <a:buChar char="•"/>
              <a:defRPr sz="900"/>
            </a:lvl4pPr>
            <a:lvl5pPr indent="-285750" lvl="4" marL="2286000" algn="l">
              <a:lnSpc>
                <a:spcPct val="100000"/>
              </a:lnSpc>
              <a:spcBef>
                <a:spcPts val="450"/>
              </a:spcBef>
              <a:spcAft>
                <a:spcPts val="0"/>
              </a:spcAft>
              <a:buClr>
                <a:schemeClr val="dk1"/>
              </a:buClr>
              <a:buSzPts val="900"/>
              <a:buChar char="•"/>
              <a:defRPr sz="900"/>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913" name="Google Shape;913;p90"/>
          <p:cNvSpPr txBox="1"/>
          <p:nvPr>
            <p:ph idx="3" type="body"/>
          </p:nvPr>
        </p:nvSpPr>
        <p:spPr>
          <a:xfrm>
            <a:off x="211792" y="3838723"/>
            <a:ext cx="2132900" cy="687871"/>
          </a:xfrm>
          <a:prstGeom prst="rect">
            <a:avLst/>
          </a:prstGeom>
          <a:noFill/>
          <a:ln>
            <a:noFill/>
          </a:ln>
        </p:spPr>
        <p:txBody>
          <a:bodyPr anchorCtr="0" anchor="t" bIns="0" lIns="0" spcFirstLastPara="1" rIns="0" wrap="square" tIns="0">
            <a:noAutofit/>
          </a:bodyPr>
          <a:lstStyle>
            <a:lvl1pPr indent="-285750" lvl="0" marL="457200" algn="l">
              <a:lnSpc>
                <a:spcPct val="100000"/>
              </a:lnSpc>
              <a:spcBef>
                <a:spcPts val="0"/>
              </a:spcBef>
              <a:spcAft>
                <a:spcPts val="0"/>
              </a:spcAft>
              <a:buClr>
                <a:schemeClr val="dk1"/>
              </a:buClr>
              <a:buSzPts val="900"/>
              <a:buChar char="•"/>
              <a:defRPr sz="900"/>
            </a:lvl1pPr>
            <a:lvl2pPr indent="-285750" lvl="1" marL="914400" algn="l">
              <a:lnSpc>
                <a:spcPct val="100000"/>
              </a:lnSpc>
              <a:spcBef>
                <a:spcPts val="450"/>
              </a:spcBef>
              <a:spcAft>
                <a:spcPts val="0"/>
              </a:spcAft>
              <a:buClr>
                <a:schemeClr val="dk1"/>
              </a:buClr>
              <a:buSzPts val="900"/>
              <a:buChar char="•"/>
              <a:defRPr sz="900"/>
            </a:lvl2pPr>
            <a:lvl3pPr indent="-285750" lvl="2" marL="1371600" algn="l">
              <a:lnSpc>
                <a:spcPct val="100000"/>
              </a:lnSpc>
              <a:spcBef>
                <a:spcPts val="450"/>
              </a:spcBef>
              <a:spcAft>
                <a:spcPts val="0"/>
              </a:spcAft>
              <a:buClr>
                <a:schemeClr val="dk1"/>
              </a:buClr>
              <a:buSzPts val="900"/>
              <a:buChar char="•"/>
              <a:defRPr sz="900"/>
            </a:lvl3pPr>
            <a:lvl4pPr indent="-285750" lvl="3" marL="1828800" algn="l">
              <a:lnSpc>
                <a:spcPct val="100000"/>
              </a:lnSpc>
              <a:spcBef>
                <a:spcPts val="450"/>
              </a:spcBef>
              <a:spcAft>
                <a:spcPts val="0"/>
              </a:spcAft>
              <a:buClr>
                <a:schemeClr val="dk1"/>
              </a:buClr>
              <a:buSzPts val="900"/>
              <a:buChar char="•"/>
              <a:defRPr sz="900"/>
            </a:lvl4pPr>
            <a:lvl5pPr indent="-285750" lvl="4" marL="2286000" algn="l">
              <a:lnSpc>
                <a:spcPct val="100000"/>
              </a:lnSpc>
              <a:spcBef>
                <a:spcPts val="450"/>
              </a:spcBef>
              <a:spcAft>
                <a:spcPts val="0"/>
              </a:spcAft>
              <a:buClr>
                <a:schemeClr val="dk1"/>
              </a:buClr>
              <a:buSzPts val="900"/>
              <a:buChar char="•"/>
              <a:defRPr sz="900"/>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914" name="Google Shape;914;p90"/>
          <p:cNvSpPr txBox="1"/>
          <p:nvPr>
            <p:ph idx="4" type="body"/>
          </p:nvPr>
        </p:nvSpPr>
        <p:spPr>
          <a:xfrm>
            <a:off x="2417998" y="3838720"/>
            <a:ext cx="2132900" cy="687872"/>
          </a:xfrm>
          <a:prstGeom prst="rect">
            <a:avLst/>
          </a:prstGeom>
          <a:noFill/>
          <a:ln>
            <a:noFill/>
          </a:ln>
        </p:spPr>
        <p:txBody>
          <a:bodyPr anchorCtr="0" anchor="t" bIns="0" lIns="0" spcFirstLastPara="1" rIns="0" wrap="square" tIns="0">
            <a:noAutofit/>
          </a:bodyPr>
          <a:lstStyle>
            <a:lvl1pPr indent="-285750" lvl="0" marL="457200" algn="l">
              <a:lnSpc>
                <a:spcPct val="100000"/>
              </a:lnSpc>
              <a:spcBef>
                <a:spcPts val="0"/>
              </a:spcBef>
              <a:spcAft>
                <a:spcPts val="0"/>
              </a:spcAft>
              <a:buClr>
                <a:schemeClr val="dk1"/>
              </a:buClr>
              <a:buSzPts val="900"/>
              <a:buChar char="•"/>
              <a:defRPr sz="900"/>
            </a:lvl1pPr>
            <a:lvl2pPr indent="-285750" lvl="1" marL="914400" algn="l">
              <a:lnSpc>
                <a:spcPct val="100000"/>
              </a:lnSpc>
              <a:spcBef>
                <a:spcPts val="450"/>
              </a:spcBef>
              <a:spcAft>
                <a:spcPts val="0"/>
              </a:spcAft>
              <a:buClr>
                <a:schemeClr val="dk1"/>
              </a:buClr>
              <a:buSzPts val="900"/>
              <a:buChar char="•"/>
              <a:defRPr sz="900"/>
            </a:lvl2pPr>
            <a:lvl3pPr indent="-285750" lvl="2" marL="1371600" algn="l">
              <a:lnSpc>
                <a:spcPct val="100000"/>
              </a:lnSpc>
              <a:spcBef>
                <a:spcPts val="450"/>
              </a:spcBef>
              <a:spcAft>
                <a:spcPts val="0"/>
              </a:spcAft>
              <a:buClr>
                <a:schemeClr val="dk1"/>
              </a:buClr>
              <a:buSzPts val="900"/>
              <a:buChar char="•"/>
              <a:defRPr sz="900"/>
            </a:lvl3pPr>
            <a:lvl4pPr indent="-285750" lvl="3" marL="1828800" algn="l">
              <a:lnSpc>
                <a:spcPct val="100000"/>
              </a:lnSpc>
              <a:spcBef>
                <a:spcPts val="450"/>
              </a:spcBef>
              <a:spcAft>
                <a:spcPts val="0"/>
              </a:spcAft>
              <a:buClr>
                <a:schemeClr val="dk1"/>
              </a:buClr>
              <a:buSzPts val="900"/>
              <a:buChar char="•"/>
              <a:defRPr sz="900"/>
            </a:lvl4pPr>
            <a:lvl5pPr indent="-285750" lvl="4" marL="2286000" algn="l">
              <a:lnSpc>
                <a:spcPct val="100000"/>
              </a:lnSpc>
              <a:spcBef>
                <a:spcPts val="450"/>
              </a:spcBef>
              <a:spcAft>
                <a:spcPts val="0"/>
              </a:spcAft>
              <a:buClr>
                <a:schemeClr val="dk1"/>
              </a:buClr>
              <a:buSzPts val="900"/>
              <a:buChar char="•"/>
              <a:defRPr sz="900"/>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915" name="Google Shape;915;p90"/>
          <p:cNvSpPr txBox="1"/>
          <p:nvPr>
            <p:ph type="title"/>
          </p:nvPr>
        </p:nvSpPr>
        <p:spPr>
          <a:xfrm>
            <a:off x="211793" y="174078"/>
            <a:ext cx="3705939" cy="290873"/>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1"/>
              </a:buClr>
              <a:buSzPts val="900"/>
              <a:buFont typeface="Montserrat"/>
              <a:buNone/>
              <a:defRPr b="1" i="0" sz="900">
                <a:latin typeface="Montserrat"/>
                <a:ea typeface="Montserrat"/>
                <a:cs typeface="Montserrat"/>
                <a:sym typeface="Montserra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and 4 images">
  <p:cSld name="Text and 4 images">
    <p:spTree>
      <p:nvGrpSpPr>
        <p:cNvPr id="916" name="Shape 916"/>
        <p:cNvGrpSpPr/>
        <p:nvPr/>
      </p:nvGrpSpPr>
      <p:grpSpPr>
        <a:xfrm>
          <a:off x="0" y="0"/>
          <a:ext cx="0" cy="0"/>
          <a:chOff x="0" y="0"/>
          <a:chExt cx="0" cy="0"/>
        </a:xfrm>
      </p:grpSpPr>
      <p:sp>
        <p:nvSpPr>
          <p:cNvPr id="917" name="Google Shape;917;p91"/>
          <p:cNvSpPr/>
          <p:nvPr>
            <p:ph idx="2" type="pic"/>
          </p:nvPr>
        </p:nvSpPr>
        <p:spPr>
          <a:xfrm>
            <a:off x="4604951" y="938521"/>
            <a:ext cx="2124075" cy="1385888"/>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1pPr>
            <a:lvl2pPr lvl="1"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2pPr>
            <a:lvl3pPr lvl="2"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3pPr>
            <a:lvl4pPr lvl="3"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4pPr>
            <a:lvl5pPr lvl="4"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5pPr>
            <a:lvl6pPr lvl="5" marR="0" rtl="0" algn="l">
              <a:lnSpc>
                <a:spcPct val="90000"/>
              </a:lnSpc>
              <a:spcBef>
                <a:spcPts val="450"/>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918" name="Google Shape;918;p91"/>
          <p:cNvSpPr/>
          <p:nvPr>
            <p:ph idx="3" type="pic"/>
          </p:nvPr>
        </p:nvSpPr>
        <p:spPr>
          <a:xfrm>
            <a:off x="6796103" y="938521"/>
            <a:ext cx="2124075" cy="1385888"/>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1pPr>
            <a:lvl2pPr lvl="1"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2pPr>
            <a:lvl3pPr lvl="2"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3pPr>
            <a:lvl4pPr lvl="3"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4pPr>
            <a:lvl5pPr lvl="4"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5pPr>
            <a:lvl6pPr lvl="5" marR="0" rtl="0" algn="l">
              <a:lnSpc>
                <a:spcPct val="90000"/>
              </a:lnSpc>
              <a:spcBef>
                <a:spcPts val="450"/>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919" name="Google Shape;919;p91"/>
          <p:cNvSpPr/>
          <p:nvPr>
            <p:ph idx="4" type="pic"/>
          </p:nvPr>
        </p:nvSpPr>
        <p:spPr>
          <a:xfrm>
            <a:off x="4604951" y="2399236"/>
            <a:ext cx="2124075" cy="1385888"/>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1pPr>
            <a:lvl2pPr lvl="1"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2pPr>
            <a:lvl3pPr lvl="2"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3pPr>
            <a:lvl4pPr lvl="3"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4pPr>
            <a:lvl5pPr lvl="4"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5pPr>
            <a:lvl6pPr lvl="5" marR="0" rtl="0" algn="l">
              <a:lnSpc>
                <a:spcPct val="90000"/>
              </a:lnSpc>
              <a:spcBef>
                <a:spcPts val="450"/>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920" name="Google Shape;920;p91"/>
          <p:cNvSpPr/>
          <p:nvPr>
            <p:ph idx="5" type="pic"/>
          </p:nvPr>
        </p:nvSpPr>
        <p:spPr>
          <a:xfrm>
            <a:off x="6796103" y="2399236"/>
            <a:ext cx="2124076" cy="1385888"/>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1pPr>
            <a:lvl2pPr lvl="1"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2pPr>
            <a:lvl3pPr lvl="2"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3pPr>
            <a:lvl4pPr lvl="3"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4pPr>
            <a:lvl5pPr lvl="4"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5pPr>
            <a:lvl6pPr lvl="5" marR="0" rtl="0" algn="l">
              <a:lnSpc>
                <a:spcPct val="90000"/>
              </a:lnSpc>
              <a:spcBef>
                <a:spcPts val="450"/>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921" name="Google Shape;921;p91"/>
          <p:cNvSpPr txBox="1"/>
          <p:nvPr>
            <p:ph idx="10" type="dt"/>
          </p:nvPr>
        </p:nvSpPr>
        <p:spPr>
          <a:xfrm>
            <a:off x="3660963" y="4731381"/>
            <a:ext cx="1647334" cy="341744"/>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22" name="Google Shape;922;p91"/>
          <p:cNvSpPr txBox="1"/>
          <p:nvPr>
            <p:ph idx="11" type="ftr"/>
          </p:nvPr>
        </p:nvSpPr>
        <p:spPr>
          <a:xfrm>
            <a:off x="211793" y="4731381"/>
            <a:ext cx="2653873" cy="341744"/>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23" name="Google Shape;923;p91"/>
          <p:cNvSpPr txBox="1"/>
          <p:nvPr>
            <p:ph idx="12" type="sldNum"/>
          </p:nvPr>
        </p:nvSpPr>
        <p:spPr>
          <a:xfrm>
            <a:off x="7588527" y="4731381"/>
            <a:ext cx="1348084" cy="341744"/>
          </a:xfrm>
          <a:prstGeom prst="rect">
            <a:avLst/>
          </a:prstGeom>
          <a:noFill/>
          <a:ln>
            <a:noFill/>
          </a:ln>
        </p:spPr>
        <p:txBody>
          <a:bodyPr anchorCtr="0" anchor="ctr" bIns="0" lIns="0" spcFirstLastPara="1" rIns="0" wrap="square" tIns="0">
            <a:noAutofit/>
          </a:bodyPr>
          <a:lstStyle>
            <a:lvl1pPr indent="0" lvl="0" marL="0" algn="r">
              <a:spcBef>
                <a:spcPts val="0"/>
              </a:spcBef>
              <a:buNone/>
              <a:defRPr>
                <a:solidFill>
                  <a:srgbClr val="000000"/>
                </a:solidFill>
              </a:defRPr>
            </a:lvl1pPr>
            <a:lvl2pPr indent="0" lvl="1" marL="0" algn="r">
              <a:spcBef>
                <a:spcPts val="0"/>
              </a:spcBef>
              <a:buNone/>
              <a:defRPr>
                <a:solidFill>
                  <a:srgbClr val="000000"/>
                </a:solidFill>
              </a:defRPr>
            </a:lvl2pPr>
            <a:lvl3pPr indent="0" lvl="2" marL="0" algn="r">
              <a:spcBef>
                <a:spcPts val="0"/>
              </a:spcBef>
              <a:buNone/>
              <a:defRPr>
                <a:solidFill>
                  <a:srgbClr val="000000"/>
                </a:solidFill>
              </a:defRPr>
            </a:lvl3pPr>
            <a:lvl4pPr indent="0" lvl="3" marL="0" algn="r">
              <a:spcBef>
                <a:spcPts val="0"/>
              </a:spcBef>
              <a:buNone/>
              <a:defRPr>
                <a:solidFill>
                  <a:srgbClr val="000000"/>
                </a:solidFill>
              </a:defRPr>
            </a:lvl4pPr>
            <a:lvl5pPr indent="0" lvl="4" marL="0" algn="r">
              <a:spcBef>
                <a:spcPts val="0"/>
              </a:spcBef>
              <a:buNone/>
              <a:defRPr>
                <a:solidFill>
                  <a:srgbClr val="000000"/>
                </a:solidFill>
              </a:defRPr>
            </a:lvl5pPr>
            <a:lvl6pPr indent="0" lvl="5" marL="0" algn="r">
              <a:spcBef>
                <a:spcPts val="0"/>
              </a:spcBef>
              <a:buNone/>
              <a:defRPr>
                <a:solidFill>
                  <a:srgbClr val="000000"/>
                </a:solidFill>
              </a:defRPr>
            </a:lvl6pPr>
            <a:lvl7pPr indent="0" lvl="6" marL="0" algn="r">
              <a:spcBef>
                <a:spcPts val="0"/>
              </a:spcBef>
              <a:buNone/>
              <a:defRPr>
                <a:solidFill>
                  <a:srgbClr val="000000"/>
                </a:solidFill>
              </a:defRPr>
            </a:lvl7pPr>
            <a:lvl8pPr indent="0" lvl="7" marL="0" algn="r">
              <a:spcBef>
                <a:spcPts val="0"/>
              </a:spcBef>
              <a:buNone/>
              <a:defRPr>
                <a:solidFill>
                  <a:srgbClr val="000000"/>
                </a:solidFill>
              </a:defRPr>
            </a:lvl8pPr>
            <a:lvl9pPr indent="0" lvl="8" marL="0" algn="r">
              <a:spcBef>
                <a:spcPts val="0"/>
              </a:spcBef>
              <a:buNone/>
              <a:defRPr>
                <a:solidFill>
                  <a:srgbClr val="000000"/>
                </a:solidFill>
              </a:defRPr>
            </a:lvl9pPr>
          </a:lstStyle>
          <a:p>
            <a:pPr indent="0" lvl="0" marL="0" rtl="0" algn="r">
              <a:spcBef>
                <a:spcPts val="0"/>
              </a:spcBef>
              <a:spcAft>
                <a:spcPts val="0"/>
              </a:spcAft>
              <a:buNone/>
            </a:pPr>
            <a:fld id="{00000000-1234-1234-1234-123412341234}" type="slidenum">
              <a:rPr lang="en-GB"/>
              <a:t>‹#›</a:t>
            </a:fld>
            <a:endParaRPr/>
          </a:p>
        </p:txBody>
      </p:sp>
      <p:sp>
        <p:nvSpPr>
          <p:cNvPr id="924" name="Google Shape;924;p91"/>
          <p:cNvSpPr txBox="1"/>
          <p:nvPr>
            <p:ph idx="1" type="body"/>
          </p:nvPr>
        </p:nvSpPr>
        <p:spPr>
          <a:xfrm>
            <a:off x="211793" y="938521"/>
            <a:ext cx="2252009" cy="3583202"/>
          </a:xfrm>
          <a:prstGeom prst="rect">
            <a:avLst/>
          </a:prstGeom>
          <a:noFill/>
          <a:ln>
            <a:noFill/>
          </a:ln>
        </p:spPr>
        <p:txBody>
          <a:bodyPr anchorCtr="0" anchor="t" bIns="0" lIns="0" spcFirstLastPara="1" rIns="0" wrap="square" tIns="0">
            <a:noAutofit/>
          </a:bodyPr>
          <a:lstStyle>
            <a:lvl1pPr indent="-285750" lvl="0" marL="457200" algn="l">
              <a:lnSpc>
                <a:spcPct val="100000"/>
              </a:lnSpc>
              <a:spcBef>
                <a:spcPts val="0"/>
              </a:spcBef>
              <a:spcAft>
                <a:spcPts val="0"/>
              </a:spcAft>
              <a:buClr>
                <a:schemeClr val="dk1"/>
              </a:buClr>
              <a:buSzPts val="900"/>
              <a:buChar char="•"/>
              <a:defRPr sz="900"/>
            </a:lvl1pPr>
            <a:lvl2pPr indent="-285750" lvl="1" marL="914400" algn="l">
              <a:lnSpc>
                <a:spcPct val="100000"/>
              </a:lnSpc>
              <a:spcBef>
                <a:spcPts val="450"/>
              </a:spcBef>
              <a:spcAft>
                <a:spcPts val="0"/>
              </a:spcAft>
              <a:buClr>
                <a:schemeClr val="dk1"/>
              </a:buClr>
              <a:buSzPts val="900"/>
              <a:buChar char="•"/>
              <a:defRPr sz="900"/>
            </a:lvl2pPr>
            <a:lvl3pPr indent="-285750" lvl="2" marL="1371600" algn="l">
              <a:lnSpc>
                <a:spcPct val="100000"/>
              </a:lnSpc>
              <a:spcBef>
                <a:spcPts val="450"/>
              </a:spcBef>
              <a:spcAft>
                <a:spcPts val="0"/>
              </a:spcAft>
              <a:buClr>
                <a:schemeClr val="dk1"/>
              </a:buClr>
              <a:buSzPts val="900"/>
              <a:buChar char="•"/>
              <a:defRPr sz="900"/>
            </a:lvl3pPr>
            <a:lvl4pPr indent="-285750" lvl="3" marL="1828800" algn="l">
              <a:lnSpc>
                <a:spcPct val="100000"/>
              </a:lnSpc>
              <a:spcBef>
                <a:spcPts val="450"/>
              </a:spcBef>
              <a:spcAft>
                <a:spcPts val="0"/>
              </a:spcAft>
              <a:buClr>
                <a:schemeClr val="dk1"/>
              </a:buClr>
              <a:buSzPts val="900"/>
              <a:buChar char="•"/>
              <a:defRPr sz="900"/>
            </a:lvl4pPr>
            <a:lvl5pPr indent="-285750" lvl="4" marL="2286000" algn="l">
              <a:lnSpc>
                <a:spcPct val="100000"/>
              </a:lnSpc>
              <a:spcBef>
                <a:spcPts val="450"/>
              </a:spcBef>
              <a:spcAft>
                <a:spcPts val="0"/>
              </a:spcAft>
              <a:buClr>
                <a:schemeClr val="dk1"/>
              </a:buClr>
              <a:buSzPts val="900"/>
              <a:buChar char="•"/>
              <a:defRPr sz="900"/>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925" name="Google Shape;925;p91"/>
          <p:cNvSpPr txBox="1"/>
          <p:nvPr>
            <p:ph type="title"/>
          </p:nvPr>
        </p:nvSpPr>
        <p:spPr>
          <a:xfrm>
            <a:off x="211793" y="174078"/>
            <a:ext cx="3705939" cy="290873"/>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1"/>
              </a:buClr>
              <a:buSzPts val="900"/>
              <a:buFont typeface="Montserrat"/>
              <a:buNone/>
              <a:defRPr b="1" i="0" sz="900">
                <a:latin typeface="Montserrat"/>
                <a:ea typeface="Montserrat"/>
                <a:cs typeface="Montserrat"/>
                <a:sym typeface="Montserra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s and text">
  <p:cSld name="Images and text">
    <p:spTree>
      <p:nvGrpSpPr>
        <p:cNvPr id="926" name="Shape 926"/>
        <p:cNvGrpSpPr/>
        <p:nvPr/>
      </p:nvGrpSpPr>
      <p:grpSpPr>
        <a:xfrm>
          <a:off x="0" y="0"/>
          <a:ext cx="0" cy="0"/>
          <a:chOff x="0" y="0"/>
          <a:chExt cx="0" cy="0"/>
        </a:xfrm>
      </p:grpSpPr>
      <p:sp>
        <p:nvSpPr>
          <p:cNvPr id="927" name="Google Shape;927;p92"/>
          <p:cNvSpPr/>
          <p:nvPr>
            <p:ph idx="2" type="pic"/>
          </p:nvPr>
        </p:nvSpPr>
        <p:spPr>
          <a:xfrm>
            <a:off x="222647" y="951702"/>
            <a:ext cx="2124900" cy="11880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1pPr>
            <a:lvl2pPr lvl="1"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2pPr>
            <a:lvl3pPr lvl="2"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3pPr>
            <a:lvl4pPr lvl="3"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4pPr>
            <a:lvl5pPr lvl="4"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5pPr>
            <a:lvl6pPr lvl="5" marR="0" rtl="0" algn="l">
              <a:lnSpc>
                <a:spcPct val="90000"/>
              </a:lnSpc>
              <a:spcBef>
                <a:spcPts val="450"/>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928" name="Google Shape;928;p92"/>
          <p:cNvSpPr/>
          <p:nvPr>
            <p:ph idx="3" type="pic"/>
          </p:nvPr>
        </p:nvSpPr>
        <p:spPr>
          <a:xfrm>
            <a:off x="2413799" y="951702"/>
            <a:ext cx="2124900" cy="11880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1pPr>
            <a:lvl2pPr lvl="1"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2pPr>
            <a:lvl3pPr lvl="2"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3pPr>
            <a:lvl4pPr lvl="3"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4pPr>
            <a:lvl5pPr lvl="4"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5pPr>
            <a:lvl6pPr lvl="5" marR="0" rtl="0" algn="l">
              <a:lnSpc>
                <a:spcPct val="90000"/>
              </a:lnSpc>
              <a:spcBef>
                <a:spcPts val="450"/>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929" name="Google Shape;929;p92"/>
          <p:cNvSpPr/>
          <p:nvPr>
            <p:ph idx="4" type="pic"/>
          </p:nvPr>
        </p:nvSpPr>
        <p:spPr>
          <a:xfrm>
            <a:off x="4604951" y="951613"/>
            <a:ext cx="2124900" cy="11880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1pPr>
            <a:lvl2pPr lvl="1"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2pPr>
            <a:lvl3pPr lvl="2"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3pPr>
            <a:lvl4pPr lvl="3"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4pPr>
            <a:lvl5pPr lvl="4"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5pPr>
            <a:lvl6pPr lvl="5" marR="0" rtl="0" algn="l">
              <a:lnSpc>
                <a:spcPct val="90000"/>
              </a:lnSpc>
              <a:spcBef>
                <a:spcPts val="450"/>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930" name="Google Shape;930;p92"/>
          <p:cNvSpPr/>
          <p:nvPr>
            <p:ph idx="5" type="pic"/>
          </p:nvPr>
        </p:nvSpPr>
        <p:spPr>
          <a:xfrm>
            <a:off x="6796103" y="951613"/>
            <a:ext cx="2124900" cy="11880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1pPr>
            <a:lvl2pPr lvl="1"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2pPr>
            <a:lvl3pPr lvl="2"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3pPr>
            <a:lvl4pPr lvl="3"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4pPr>
            <a:lvl5pPr lvl="4"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5pPr>
            <a:lvl6pPr lvl="5" marR="0" rtl="0" algn="l">
              <a:lnSpc>
                <a:spcPct val="90000"/>
              </a:lnSpc>
              <a:spcBef>
                <a:spcPts val="450"/>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931" name="Google Shape;931;p92"/>
          <p:cNvSpPr/>
          <p:nvPr>
            <p:ph idx="6" type="pic"/>
          </p:nvPr>
        </p:nvSpPr>
        <p:spPr>
          <a:xfrm>
            <a:off x="222647" y="2412417"/>
            <a:ext cx="2124900" cy="11880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dk1"/>
              </a:buClr>
              <a:buSzPts val="900"/>
              <a:buFont typeface="Arial"/>
              <a:buChar char="•"/>
              <a:defRPr b="0" i="0" sz="900" u="none" cap="none" strike="noStrike">
                <a:solidFill>
                  <a:schemeClr val="dk1"/>
                </a:solidFill>
                <a:latin typeface="Montserrat Light"/>
                <a:ea typeface="Montserrat Light"/>
                <a:cs typeface="Montserrat Light"/>
                <a:sym typeface="Montserrat Light"/>
              </a:defRPr>
            </a:lvl1pPr>
            <a:lvl2pPr lvl="1"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2pPr>
            <a:lvl3pPr lvl="2"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3pPr>
            <a:lvl4pPr lvl="3"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4pPr>
            <a:lvl5pPr lvl="4"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5pPr>
            <a:lvl6pPr lvl="5" marR="0" rtl="0" algn="l">
              <a:lnSpc>
                <a:spcPct val="90000"/>
              </a:lnSpc>
              <a:spcBef>
                <a:spcPts val="450"/>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932" name="Google Shape;932;p92"/>
          <p:cNvSpPr/>
          <p:nvPr>
            <p:ph idx="7" type="pic"/>
          </p:nvPr>
        </p:nvSpPr>
        <p:spPr>
          <a:xfrm>
            <a:off x="2413798" y="2412417"/>
            <a:ext cx="2124900" cy="11880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dk1"/>
              </a:buClr>
              <a:buSzPts val="900"/>
              <a:buFont typeface="Arial"/>
              <a:buChar char="•"/>
              <a:defRPr b="0" i="0" sz="900" u="none" cap="none" strike="noStrike">
                <a:solidFill>
                  <a:schemeClr val="dk1"/>
                </a:solidFill>
                <a:latin typeface="Montserrat Light"/>
                <a:ea typeface="Montserrat Light"/>
                <a:cs typeface="Montserrat Light"/>
                <a:sym typeface="Montserrat Light"/>
              </a:defRPr>
            </a:lvl1pPr>
            <a:lvl2pPr lvl="1"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2pPr>
            <a:lvl3pPr lvl="2"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3pPr>
            <a:lvl4pPr lvl="3"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4pPr>
            <a:lvl5pPr lvl="4"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5pPr>
            <a:lvl6pPr lvl="5" marR="0" rtl="0" algn="l">
              <a:lnSpc>
                <a:spcPct val="90000"/>
              </a:lnSpc>
              <a:spcBef>
                <a:spcPts val="450"/>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933" name="Google Shape;933;p92"/>
          <p:cNvSpPr/>
          <p:nvPr>
            <p:ph idx="8" type="pic"/>
          </p:nvPr>
        </p:nvSpPr>
        <p:spPr>
          <a:xfrm>
            <a:off x="4604950" y="2412328"/>
            <a:ext cx="2124900" cy="11880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dk1"/>
              </a:buClr>
              <a:buSzPts val="900"/>
              <a:buFont typeface="Arial"/>
              <a:buChar char="•"/>
              <a:defRPr b="0" i="0" sz="900" u="none" cap="none" strike="noStrike">
                <a:solidFill>
                  <a:schemeClr val="dk1"/>
                </a:solidFill>
                <a:latin typeface="Montserrat Light"/>
                <a:ea typeface="Montserrat Light"/>
                <a:cs typeface="Montserrat Light"/>
                <a:sym typeface="Montserrat Light"/>
              </a:defRPr>
            </a:lvl1pPr>
            <a:lvl2pPr lvl="1"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2pPr>
            <a:lvl3pPr lvl="2"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3pPr>
            <a:lvl4pPr lvl="3"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4pPr>
            <a:lvl5pPr lvl="4"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5pPr>
            <a:lvl6pPr lvl="5" marR="0" rtl="0" algn="l">
              <a:lnSpc>
                <a:spcPct val="90000"/>
              </a:lnSpc>
              <a:spcBef>
                <a:spcPts val="450"/>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934" name="Google Shape;934;p92"/>
          <p:cNvSpPr/>
          <p:nvPr>
            <p:ph idx="9" type="pic"/>
          </p:nvPr>
        </p:nvSpPr>
        <p:spPr>
          <a:xfrm>
            <a:off x="6796101" y="2412328"/>
            <a:ext cx="2124900" cy="11880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dk1"/>
              </a:buClr>
              <a:buSzPts val="900"/>
              <a:buFont typeface="Arial"/>
              <a:buChar char="•"/>
              <a:defRPr b="0" i="0" sz="900" u="none" cap="none" strike="noStrike">
                <a:solidFill>
                  <a:schemeClr val="dk1"/>
                </a:solidFill>
                <a:latin typeface="Montserrat Light"/>
                <a:ea typeface="Montserrat Light"/>
                <a:cs typeface="Montserrat Light"/>
                <a:sym typeface="Montserrat Light"/>
              </a:defRPr>
            </a:lvl1pPr>
            <a:lvl2pPr lvl="1"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2pPr>
            <a:lvl3pPr lvl="2"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3pPr>
            <a:lvl4pPr lvl="3"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4pPr>
            <a:lvl5pPr lvl="4"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5pPr>
            <a:lvl6pPr lvl="5" marR="0" rtl="0" algn="l">
              <a:lnSpc>
                <a:spcPct val="90000"/>
              </a:lnSpc>
              <a:spcBef>
                <a:spcPts val="450"/>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935" name="Google Shape;935;p92"/>
          <p:cNvSpPr txBox="1"/>
          <p:nvPr>
            <p:ph idx="10" type="dt"/>
          </p:nvPr>
        </p:nvSpPr>
        <p:spPr>
          <a:xfrm>
            <a:off x="3660963" y="4731381"/>
            <a:ext cx="1647334" cy="341744"/>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6" name="Google Shape;936;p92"/>
          <p:cNvSpPr txBox="1"/>
          <p:nvPr>
            <p:ph idx="11" type="ftr"/>
          </p:nvPr>
        </p:nvSpPr>
        <p:spPr>
          <a:xfrm>
            <a:off x="211793" y="4731381"/>
            <a:ext cx="2653873" cy="341744"/>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7" name="Google Shape;937;p92"/>
          <p:cNvSpPr txBox="1"/>
          <p:nvPr>
            <p:ph idx="12" type="sldNum"/>
          </p:nvPr>
        </p:nvSpPr>
        <p:spPr>
          <a:xfrm>
            <a:off x="7588527" y="4731381"/>
            <a:ext cx="1348084" cy="341744"/>
          </a:xfrm>
          <a:prstGeom prst="rect">
            <a:avLst/>
          </a:prstGeom>
          <a:noFill/>
          <a:ln>
            <a:noFill/>
          </a:ln>
        </p:spPr>
        <p:txBody>
          <a:bodyPr anchorCtr="0" anchor="ctr" bIns="0" lIns="0" spcFirstLastPara="1" rIns="0" wrap="square" tIns="0">
            <a:noAutofit/>
          </a:bodyPr>
          <a:lstStyle>
            <a:lvl1pPr indent="0" lvl="0" marL="0" algn="r">
              <a:spcBef>
                <a:spcPts val="0"/>
              </a:spcBef>
              <a:buNone/>
              <a:defRPr>
                <a:solidFill>
                  <a:srgbClr val="000000"/>
                </a:solidFill>
              </a:defRPr>
            </a:lvl1pPr>
            <a:lvl2pPr indent="0" lvl="1" marL="0" algn="r">
              <a:spcBef>
                <a:spcPts val="0"/>
              </a:spcBef>
              <a:buNone/>
              <a:defRPr>
                <a:solidFill>
                  <a:srgbClr val="000000"/>
                </a:solidFill>
              </a:defRPr>
            </a:lvl2pPr>
            <a:lvl3pPr indent="0" lvl="2" marL="0" algn="r">
              <a:spcBef>
                <a:spcPts val="0"/>
              </a:spcBef>
              <a:buNone/>
              <a:defRPr>
                <a:solidFill>
                  <a:srgbClr val="000000"/>
                </a:solidFill>
              </a:defRPr>
            </a:lvl3pPr>
            <a:lvl4pPr indent="0" lvl="3" marL="0" algn="r">
              <a:spcBef>
                <a:spcPts val="0"/>
              </a:spcBef>
              <a:buNone/>
              <a:defRPr>
                <a:solidFill>
                  <a:srgbClr val="000000"/>
                </a:solidFill>
              </a:defRPr>
            </a:lvl4pPr>
            <a:lvl5pPr indent="0" lvl="4" marL="0" algn="r">
              <a:spcBef>
                <a:spcPts val="0"/>
              </a:spcBef>
              <a:buNone/>
              <a:defRPr>
                <a:solidFill>
                  <a:srgbClr val="000000"/>
                </a:solidFill>
              </a:defRPr>
            </a:lvl5pPr>
            <a:lvl6pPr indent="0" lvl="5" marL="0" algn="r">
              <a:spcBef>
                <a:spcPts val="0"/>
              </a:spcBef>
              <a:buNone/>
              <a:defRPr>
                <a:solidFill>
                  <a:srgbClr val="000000"/>
                </a:solidFill>
              </a:defRPr>
            </a:lvl6pPr>
            <a:lvl7pPr indent="0" lvl="6" marL="0" algn="r">
              <a:spcBef>
                <a:spcPts val="0"/>
              </a:spcBef>
              <a:buNone/>
              <a:defRPr>
                <a:solidFill>
                  <a:srgbClr val="000000"/>
                </a:solidFill>
              </a:defRPr>
            </a:lvl7pPr>
            <a:lvl8pPr indent="0" lvl="7" marL="0" algn="r">
              <a:spcBef>
                <a:spcPts val="0"/>
              </a:spcBef>
              <a:buNone/>
              <a:defRPr>
                <a:solidFill>
                  <a:srgbClr val="000000"/>
                </a:solidFill>
              </a:defRPr>
            </a:lvl8pPr>
            <a:lvl9pPr indent="0" lvl="8" marL="0" algn="r">
              <a:spcBef>
                <a:spcPts val="0"/>
              </a:spcBef>
              <a:buNone/>
              <a:defRPr>
                <a:solidFill>
                  <a:srgbClr val="000000"/>
                </a:solidFill>
              </a:defRPr>
            </a:lvl9pPr>
          </a:lstStyle>
          <a:p>
            <a:pPr indent="0" lvl="0" marL="0" rtl="0" algn="r">
              <a:spcBef>
                <a:spcPts val="0"/>
              </a:spcBef>
              <a:spcAft>
                <a:spcPts val="0"/>
              </a:spcAft>
              <a:buNone/>
            </a:pPr>
            <a:fld id="{00000000-1234-1234-1234-123412341234}" type="slidenum">
              <a:rPr lang="en-GB"/>
              <a:t>‹#›</a:t>
            </a:fld>
            <a:endParaRPr/>
          </a:p>
        </p:txBody>
      </p:sp>
      <p:sp>
        <p:nvSpPr>
          <p:cNvPr id="938" name="Google Shape;938;p92"/>
          <p:cNvSpPr txBox="1"/>
          <p:nvPr>
            <p:ph idx="1" type="body"/>
          </p:nvPr>
        </p:nvSpPr>
        <p:spPr>
          <a:xfrm>
            <a:off x="222649" y="2174424"/>
            <a:ext cx="2125265" cy="237904"/>
          </a:xfrm>
          <a:prstGeom prst="rect">
            <a:avLst/>
          </a:prstGeom>
          <a:noFill/>
          <a:ln>
            <a:noFill/>
          </a:ln>
        </p:spPr>
        <p:txBody>
          <a:bodyPr anchorCtr="0" anchor="t" bIns="0" lIns="0" spcFirstLastPara="1" rIns="0" wrap="square" tIns="0">
            <a:noAutofit/>
          </a:bodyPr>
          <a:lstStyle>
            <a:lvl1pPr indent="-285750" lvl="0" marL="457200" algn="l">
              <a:lnSpc>
                <a:spcPct val="100000"/>
              </a:lnSpc>
              <a:spcBef>
                <a:spcPts val="0"/>
              </a:spcBef>
              <a:spcAft>
                <a:spcPts val="0"/>
              </a:spcAft>
              <a:buClr>
                <a:schemeClr val="dk1"/>
              </a:buClr>
              <a:buSzPts val="900"/>
              <a:buChar char="•"/>
              <a:defRPr sz="900"/>
            </a:lvl1pPr>
            <a:lvl2pPr indent="-342900" lvl="1" marL="914400" algn="l">
              <a:lnSpc>
                <a:spcPct val="100000"/>
              </a:lnSpc>
              <a:spcBef>
                <a:spcPts val="450"/>
              </a:spcBef>
              <a:spcAft>
                <a:spcPts val="0"/>
              </a:spcAft>
              <a:buClr>
                <a:schemeClr val="dk1"/>
              </a:buClr>
              <a:buSzPts val="1800"/>
              <a:buChar char="•"/>
              <a:defRPr/>
            </a:lvl2pPr>
            <a:lvl3pPr indent="-342900" lvl="2" marL="1371600" algn="l">
              <a:lnSpc>
                <a:spcPct val="100000"/>
              </a:lnSpc>
              <a:spcBef>
                <a:spcPts val="450"/>
              </a:spcBef>
              <a:spcAft>
                <a:spcPts val="0"/>
              </a:spcAft>
              <a:buClr>
                <a:schemeClr val="dk1"/>
              </a:buClr>
              <a:buSzPts val="1800"/>
              <a:buChar char="•"/>
              <a:defRPr/>
            </a:lvl3pPr>
            <a:lvl4pPr indent="-342900" lvl="3" marL="1828800" algn="l">
              <a:lnSpc>
                <a:spcPct val="100000"/>
              </a:lnSpc>
              <a:spcBef>
                <a:spcPts val="450"/>
              </a:spcBef>
              <a:spcAft>
                <a:spcPts val="0"/>
              </a:spcAft>
              <a:buClr>
                <a:schemeClr val="dk1"/>
              </a:buClr>
              <a:buSzPts val="1800"/>
              <a:buChar char="•"/>
              <a:defRPr/>
            </a:lvl4pPr>
            <a:lvl5pPr indent="-342900" lvl="4" marL="2286000" algn="l">
              <a:lnSpc>
                <a:spcPct val="100000"/>
              </a:lnSpc>
              <a:spcBef>
                <a:spcPts val="450"/>
              </a:spcBef>
              <a:spcAft>
                <a:spcPts val="0"/>
              </a:spcAft>
              <a:buClr>
                <a:schemeClr val="dk1"/>
              </a:buClr>
              <a:buSzPts val="1800"/>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939" name="Google Shape;939;p92"/>
          <p:cNvSpPr txBox="1"/>
          <p:nvPr>
            <p:ph idx="13" type="body"/>
          </p:nvPr>
        </p:nvSpPr>
        <p:spPr>
          <a:xfrm>
            <a:off x="2413434" y="2174424"/>
            <a:ext cx="2125265" cy="237904"/>
          </a:xfrm>
          <a:prstGeom prst="rect">
            <a:avLst/>
          </a:prstGeom>
          <a:noFill/>
          <a:ln>
            <a:noFill/>
          </a:ln>
        </p:spPr>
        <p:txBody>
          <a:bodyPr anchorCtr="0" anchor="t" bIns="0" lIns="0" spcFirstLastPara="1" rIns="0" wrap="square" tIns="0">
            <a:noAutofit/>
          </a:bodyPr>
          <a:lstStyle>
            <a:lvl1pPr indent="-285750" lvl="0" marL="457200" algn="l">
              <a:lnSpc>
                <a:spcPct val="100000"/>
              </a:lnSpc>
              <a:spcBef>
                <a:spcPts val="0"/>
              </a:spcBef>
              <a:spcAft>
                <a:spcPts val="0"/>
              </a:spcAft>
              <a:buClr>
                <a:schemeClr val="dk1"/>
              </a:buClr>
              <a:buSzPts val="900"/>
              <a:buChar char="•"/>
              <a:defRPr sz="900"/>
            </a:lvl1pPr>
            <a:lvl2pPr indent="-342900" lvl="1" marL="914400" algn="l">
              <a:lnSpc>
                <a:spcPct val="100000"/>
              </a:lnSpc>
              <a:spcBef>
                <a:spcPts val="450"/>
              </a:spcBef>
              <a:spcAft>
                <a:spcPts val="0"/>
              </a:spcAft>
              <a:buClr>
                <a:schemeClr val="dk1"/>
              </a:buClr>
              <a:buSzPts val="1800"/>
              <a:buChar char="•"/>
              <a:defRPr/>
            </a:lvl2pPr>
            <a:lvl3pPr indent="-342900" lvl="2" marL="1371600" algn="l">
              <a:lnSpc>
                <a:spcPct val="100000"/>
              </a:lnSpc>
              <a:spcBef>
                <a:spcPts val="450"/>
              </a:spcBef>
              <a:spcAft>
                <a:spcPts val="0"/>
              </a:spcAft>
              <a:buClr>
                <a:schemeClr val="dk1"/>
              </a:buClr>
              <a:buSzPts val="1800"/>
              <a:buChar char="•"/>
              <a:defRPr/>
            </a:lvl3pPr>
            <a:lvl4pPr indent="-342900" lvl="3" marL="1828800" algn="l">
              <a:lnSpc>
                <a:spcPct val="100000"/>
              </a:lnSpc>
              <a:spcBef>
                <a:spcPts val="450"/>
              </a:spcBef>
              <a:spcAft>
                <a:spcPts val="0"/>
              </a:spcAft>
              <a:buClr>
                <a:schemeClr val="dk1"/>
              </a:buClr>
              <a:buSzPts val="1800"/>
              <a:buChar char="•"/>
              <a:defRPr/>
            </a:lvl4pPr>
            <a:lvl5pPr indent="-342900" lvl="4" marL="2286000" algn="l">
              <a:lnSpc>
                <a:spcPct val="100000"/>
              </a:lnSpc>
              <a:spcBef>
                <a:spcPts val="450"/>
              </a:spcBef>
              <a:spcAft>
                <a:spcPts val="0"/>
              </a:spcAft>
              <a:buClr>
                <a:schemeClr val="dk1"/>
              </a:buClr>
              <a:buSzPts val="1800"/>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940" name="Google Shape;940;p92"/>
          <p:cNvSpPr txBox="1"/>
          <p:nvPr>
            <p:ph idx="14" type="body"/>
          </p:nvPr>
        </p:nvSpPr>
        <p:spPr>
          <a:xfrm>
            <a:off x="4604219" y="2174424"/>
            <a:ext cx="2125265" cy="237904"/>
          </a:xfrm>
          <a:prstGeom prst="rect">
            <a:avLst/>
          </a:prstGeom>
          <a:noFill/>
          <a:ln>
            <a:noFill/>
          </a:ln>
        </p:spPr>
        <p:txBody>
          <a:bodyPr anchorCtr="0" anchor="t" bIns="0" lIns="0" spcFirstLastPara="1" rIns="0" wrap="square" tIns="0">
            <a:noAutofit/>
          </a:bodyPr>
          <a:lstStyle>
            <a:lvl1pPr indent="-285750" lvl="0" marL="457200" algn="l">
              <a:lnSpc>
                <a:spcPct val="100000"/>
              </a:lnSpc>
              <a:spcBef>
                <a:spcPts val="0"/>
              </a:spcBef>
              <a:spcAft>
                <a:spcPts val="0"/>
              </a:spcAft>
              <a:buClr>
                <a:schemeClr val="dk1"/>
              </a:buClr>
              <a:buSzPts val="900"/>
              <a:buChar char="•"/>
              <a:defRPr sz="900"/>
            </a:lvl1pPr>
            <a:lvl2pPr indent="-342900" lvl="1" marL="914400" algn="l">
              <a:lnSpc>
                <a:spcPct val="100000"/>
              </a:lnSpc>
              <a:spcBef>
                <a:spcPts val="450"/>
              </a:spcBef>
              <a:spcAft>
                <a:spcPts val="0"/>
              </a:spcAft>
              <a:buClr>
                <a:schemeClr val="dk1"/>
              </a:buClr>
              <a:buSzPts val="1800"/>
              <a:buChar char="•"/>
              <a:defRPr/>
            </a:lvl2pPr>
            <a:lvl3pPr indent="-342900" lvl="2" marL="1371600" algn="l">
              <a:lnSpc>
                <a:spcPct val="100000"/>
              </a:lnSpc>
              <a:spcBef>
                <a:spcPts val="450"/>
              </a:spcBef>
              <a:spcAft>
                <a:spcPts val="0"/>
              </a:spcAft>
              <a:buClr>
                <a:schemeClr val="dk1"/>
              </a:buClr>
              <a:buSzPts val="1800"/>
              <a:buChar char="•"/>
              <a:defRPr/>
            </a:lvl3pPr>
            <a:lvl4pPr indent="-342900" lvl="3" marL="1828800" algn="l">
              <a:lnSpc>
                <a:spcPct val="100000"/>
              </a:lnSpc>
              <a:spcBef>
                <a:spcPts val="450"/>
              </a:spcBef>
              <a:spcAft>
                <a:spcPts val="0"/>
              </a:spcAft>
              <a:buClr>
                <a:schemeClr val="dk1"/>
              </a:buClr>
              <a:buSzPts val="1800"/>
              <a:buChar char="•"/>
              <a:defRPr/>
            </a:lvl4pPr>
            <a:lvl5pPr indent="-342900" lvl="4" marL="2286000" algn="l">
              <a:lnSpc>
                <a:spcPct val="100000"/>
              </a:lnSpc>
              <a:spcBef>
                <a:spcPts val="450"/>
              </a:spcBef>
              <a:spcAft>
                <a:spcPts val="0"/>
              </a:spcAft>
              <a:buClr>
                <a:schemeClr val="dk1"/>
              </a:buClr>
              <a:buSzPts val="1800"/>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941" name="Google Shape;941;p92"/>
          <p:cNvSpPr txBox="1"/>
          <p:nvPr>
            <p:ph idx="15" type="body"/>
          </p:nvPr>
        </p:nvSpPr>
        <p:spPr>
          <a:xfrm>
            <a:off x="6795005" y="2174424"/>
            <a:ext cx="2125265" cy="237904"/>
          </a:xfrm>
          <a:prstGeom prst="rect">
            <a:avLst/>
          </a:prstGeom>
          <a:noFill/>
          <a:ln>
            <a:noFill/>
          </a:ln>
        </p:spPr>
        <p:txBody>
          <a:bodyPr anchorCtr="0" anchor="t" bIns="0" lIns="0" spcFirstLastPara="1" rIns="0" wrap="square" tIns="0">
            <a:noAutofit/>
          </a:bodyPr>
          <a:lstStyle>
            <a:lvl1pPr indent="-285750" lvl="0" marL="457200" algn="l">
              <a:lnSpc>
                <a:spcPct val="100000"/>
              </a:lnSpc>
              <a:spcBef>
                <a:spcPts val="0"/>
              </a:spcBef>
              <a:spcAft>
                <a:spcPts val="0"/>
              </a:spcAft>
              <a:buClr>
                <a:schemeClr val="dk1"/>
              </a:buClr>
              <a:buSzPts val="900"/>
              <a:buChar char="•"/>
              <a:defRPr sz="900"/>
            </a:lvl1pPr>
            <a:lvl2pPr indent="-342900" lvl="1" marL="914400" algn="l">
              <a:lnSpc>
                <a:spcPct val="100000"/>
              </a:lnSpc>
              <a:spcBef>
                <a:spcPts val="450"/>
              </a:spcBef>
              <a:spcAft>
                <a:spcPts val="0"/>
              </a:spcAft>
              <a:buClr>
                <a:schemeClr val="dk1"/>
              </a:buClr>
              <a:buSzPts val="1800"/>
              <a:buChar char="•"/>
              <a:defRPr/>
            </a:lvl2pPr>
            <a:lvl3pPr indent="-342900" lvl="2" marL="1371600" algn="l">
              <a:lnSpc>
                <a:spcPct val="100000"/>
              </a:lnSpc>
              <a:spcBef>
                <a:spcPts val="450"/>
              </a:spcBef>
              <a:spcAft>
                <a:spcPts val="0"/>
              </a:spcAft>
              <a:buClr>
                <a:schemeClr val="dk1"/>
              </a:buClr>
              <a:buSzPts val="1800"/>
              <a:buChar char="•"/>
              <a:defRPr/>
            </a:lvl3pPr>
            <a:lvl4pPr indent="-342900" lvl="3" marL="1828800" algn="l">
              <a:lnSpc>
                <a:spcPct val="100000"/>
              </a:lnSpc>
              <a:spcBef>
                <a:spcPts val="450"/>
              </a:spcBef>
              <a:spcAft>
                <a:spcPts val="0"/>
              </a:spcAft>
              <a:buClr>
                <a:schemeClr val="dk1"/>
              </a:buClr>
              <a:buSzPts val="1800"/>
              <a:buChar char="•"/>
              <a:defRPr/>
            </a:lvl4pPr>
            <a:lvl5pPr indent="-342900" lvl="4" marL="2286000" algn="l">
              <a:lnSpc>
                <a:spcPct val="100000"/>
              </a:lnSpc>
              <a:spcBef>
                <a:spcPts val="450"/>
              </a:spcBef>
              <a:spcAft>
                <a:spcPts val="0"/>
              </a:spcAft>
              <a:buClr>
                <a:schemeClr val="dk1"/>
              </a:buClr>
              <a:buSzPts val="1800"/>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942" name="Google Shape;942;p92"/>
          <p:cNvSpPr txBox="1"/>
          <p:nvPr>
            <p:ph idx="16" type="body"/>
          </p:nvPr>
        </p:nvSpPr>
        <p:spPr>
          <a:xfrm>
            <a:off x="222284" y="3647339"/>
            <a:ext cx="2125265" cy="237904"/>
          </a:xfrm>
          <a:prstGeom prst="rect">
            <a:avLst/>
          </a:prstGeom>
          <a:noFill/>
          <a:ln>
            <a:noFill/>
          </a:ln>
        </p:spPr>
        <p:txBody>
          <a:bodyPr anchorCtr="0" anchor="t" bIns="0" lIns="0" spcFirstLastPara="1" rIns="0" wrap="square" tIns="0">
            <a:noAutofit/>
          </a:bodyPr>
          <a:lstStyle>
            <a:lvl1pPr indent="-285750" lvl="0" marL="457200" algn="l">
              <a:lnSpc>
                <a:spcPct val="100000"/>
              </a:lnSpc>
              <a:spcBef>
                <a:spcPts val="0"/>
              </a:spcBef>
              <a:spcAft>
                <a:spcPts val="0"/>
              </a:spcAft>
              <a:buClr>
                <a:schemeClr val="dk1"/>
              </a:buClr>
              <a:buSzPts val="900"/>
              <a:buChar char="•"/>
              <a:defRPr sz="900"/>
            </a:lvl1pPr>
            <a:lvl2pPr indent="-342900" lvl="1" marL="914400" algn="l">
              <a:lnSpc>
                <a:spcPct val="100000"/>
              </a:lnSpc>
              <a:spcBef>
                <a:spcPts val="450"/>
              </a:spcBef>
              <a:spcAft>
                <a:spcPts val="0"/>
              </a:spcAft>
              <a:buClr>
                <a:schemeClr val="dk1"/>
              </a:buClr>
              <a:buSzPts val="1800"/>
              <a:buChar char="•"/>
              <a:defRPr/>
            </a:lvl2pPr>
            <a:lvl3pPr indent="-342900" lvl="2" marL="1371600" algn="l">
              <a:lnSpc>
                <a:spcPct val="100000"/>
              </a:lnSpc>
              <a:spcBef>
                <a:spcPts val="450"/>
              </a:spcBef>
              <a:spcAft>
                <a:spcPts val="0"/>
              </a:spcAft>
              <a:buClr>
                <a:schemeClr val="dk1"/>
              </a:buClr>
              <a:buSzPts val="1800"/>
              <a:buChar char="•"/>
              <a:defRPr/>
            </a:lvl3pPr>
            <a:lvl4pPr indent="-342900" lvl="3" marL="1828800" algn="l">
              <a:lnSpc>
                <a:spcPct val="100000"/>
              </a:lnSpc>
              <a:spcBef>
                <a:spcPts val="450"/>
              </a:spcBef>
              <a:spcAft>
                <a:spcPts val="0"/>
              </a:spcAft>
              <a:buClr>
                <a:schemeClr val="dk1"/>
              </a:buClr>
              <a:buSzPts val="1800"/>
              <a:buChar char="•"/>
              <a:defRPr/>
            </a:lvl4pPr>
            <a:lvl5pPr indent="-342900" lvl="4" marL="2286000" algn="l">
              <a:lnSpc>
                <a:spcPct val="100000"/>
              </a:lnSpc>
              <a:spcBef>
                <a:spcPts val="450"/>
              </a:spcBef>
              <a:spcAft>
                <a:spcPts val="0"/>
              </a:spcAft>
              <a:buClr>
                <a:schemeClr val="dk1"/>
              </a:buClr>
              <a:buSzPts val="1800"/>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943" name="Google Shape;943;p92"/>
          <p:cNvSpPr txBox="1"/>
          <p:nvPr>
            <p:ph idx="17" type="body"/>
          </p:nvPr>
        </p:nvSpPr>
        <p:spPr>
          <a:xfrm>
            <a:off x="2413069" y="3647339"/>
            <a:ext cx="2125265" cy="237904"/>
          </a:xfrm>
          <a:prstGeom prst="rect">
            <a:avLst/>
          </a:prstGeom>
          <a:noFill/>
          <a:ln>
            <a:noFill/>
          </a:ln>
        </p:spPr>
        <p:txBody>
          <a:bodyPr anchorCtr="0" anchor="t" bIns="0" lIns="0" spcFirstLastPara="1" rIns="0" wrap="square" tIns="0">
            <a:noAutofit/>
          </a:bodyPr>
          <a:lstStyle>
            <a:lvl1pPr indent="-285750" lvl="0" marL="457200" algn="l">
              <a:lnSpc>
                <a:spcPct val="100000"/>
              </a:lnSpc>
              <a:spcBef>
                <a:spcPts val="0"/>
              </a:spcBef>
              <a:spcAft>
                <a:spcPts val="0"/>
              </a:spcAft>
              <a:buClr>
                <a:schemeClr val="dk1"/>
              </a:buClr>
              <a:buSzPts val="900"/>
              <a:buChar char="•"/>
              <a:defRPr sz="900"/>
            </a:lvl1pPr>
            <a:lvl2pPr indent="-342900" lvl="1" marL="914400" algn="l">
              <a:lnSpc>
                <a:spcPct val="100000"/>
              </a:lnSpc>
              <a:spcBef>
                <a:spcPts val="450"/>
              </a:spcBef>
              <a:spcAft>
                <a:spcPts val="0"/>
              </a:spcAft>
              <a:buClr>
                <a:schemeClr val="dk1"/>
              </a:buClr>
              <a:buSzPts val="1800"/>
              <a:buChar char="•"/>
              <a:defRPr/>
            </a:lvl2pPr>
            <a:lvl3pPr indent="-342900" lvl="2" marL="1371600" algn="l">
              <a:lnSpc>
                <a:spcPct val="100000"/>
              </a:lnSpc>
              <a:spcBef>
                <a:spcPts val="450"/>
              </a:spcBef>
              <a:spcAft>
                <a:spcPts val="0"/>
              </a:spcAft>
              <a:buClr>
                <a:schemeClr val="dk1"/>
              </a:buClr>
              <a:buSzPts val="1800"/>
              <a:buChar char="•"/>
              <a:defRPr/>
            </a:lvl3pPr>
            <a:lvl4pPr indent="-342900" lvl="3" marL="1828800" algn="l">
              <a:lnSpc>
                <a:spcPct val="100000"/>
              </a:lnSpc>
              <a:spcBef>
                <a:spcPts val="450"/>
              </a:spcBef>
              <a:spcAft>
                <a:spcPts val="0"/>
              </a:spcAft>
              <a:buClr>
                <a:schemeClr val="dk1"/>
              </a:buClr>
              <a:buSzPts val="1800"/>
              <a:buChar char="•"/>
              <a:defRPr/>
            </a:lvl4pPr>
            <a:lvl5pPr indent="-342900" lvl="4" marL="2286000" algn="l">
              <a:lnSpc>
                <a:spcPct val="100000"/>
              </a:lnSpc>
              <a:spcBef>
                <a:spcPts val="450"/>
              </a:spcBef>
              <a:spcAft>
                <a:spcPts val="0"/>
              </a:spcAft>
              <a:buClr>
                <a:schemeClr val="dk1"/>
              </a:buClr>
              <a:buSzPts val="1800"/>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944" name="Google Shape;944;p92"/>
          <p:cNvSpPr txBox="1"/>
          <p:nvPr>
            <p:ph idx="18" type="body"/>
          </p:nvPr>
        </p:nvSpPr>
        <p:spPr>
          <a:xfrm>
            <a:off x="4603854" y="3647337"/>
            <a:ext cx="2125265" cy="237904"/>
          </a:xfrm>
          <a:prstGeom prst="rect">
            <a:avLst/>
          </a:prstGeom>
          <a:noFill/>
          <a:ln>
            <a:noFill/>
          </a:ln>
        </p:spPr>
        <p:txBody>
          <a:bodyPr anchorCtr="0" anchor="t" bIns="0" lIns="0" spcFirstLastPara="1" rIns="0" wrap="square" tIns="0">
            <a:noAutofit/>
          </a:bodyPr>
          <a:lstStyle>
            <a:lvl1pPr indent="-285750" lvl="0" marL="457200" algn="l">
              <a:lnSpc>
                <a:spcPct val="100000"/>
              </a:lnSpc>
              <a:spcBef>
                <a:spcPts val="0"/>
              </a:spcBef>
              <a:spcAft>
                <a:spcPts val="0"/>
              </a:spcAft>
              <a:buClr>
                <a:schemeClr val="dk1"/>
              </a:buClr>
              <a:buSzPts val="900"/>
              <a:buChar char="•"/>
              <a:defRPr sz="900"/>
            </a:lvl1pPr>
            <a:lvl2pPr indent="-342900" lvl="1" marL="914400" algn="l">
              <a:lnSpc>
                <a:spcPct val="100000"/>
              </a:lnSpc>
              <a:spcBef>
                <a:spcPts val="450"/>
              </a:spcBef>
              <a:spcAft>
                <a:spcPts val="0"/>
              </a:spcAft>
              <a:buClr>
                <a:schemeClr val="dk1"/>
              </a:buClr>
              <a:buSzPts val="1800"/>
              <a:buChar char="•"/>
              <a:defRPr/>
            </a:lvl2pPr>
            <a:lvl3pPr indent="-342900" lvl="2" marL="1371600" algn="l">
              <a:lnSpc>
                <a:spcPct val="100000"/>
              </a:lnSpc>
              <a:spcBef>
                <a:spcPts val="450"/>
              </a:spcBef>
              <a:spcAft>
                <a:spcPts val="0"/>
              </a:spcAft>
              <a:buClr>
                <a:schemeClr val="dk1"/>
              </a:buClr>
              <a:buSzPts val="1800"/>
              <a:buChar char="•"/>
              <a:defRPr/>
            </a:lvl3pPr>
            <a:lvl4pPr indent="-342900" lvl="3" marL="1828800" algn="l">
              <a:lnSpc>
                <a:spcPct val="100000"/>
              </a:lnSpc>
              <a:spcBef>
                <a:spcPts val="450"/>
              </a:spcBef>
              <a:spcAft>
                <a:spcPts val="0"/>
              </a:spcAft>
              <a:buClr>
                <a:schemeClr val="dk1"/>
              </a:buClr>
              <a:buSzPts val="1800"/>
              <a:buChar char="•"/>
              <a:defRPr/>
            </a:lvl4pPr>
            <a:lvl5pPr indent="-342900" lvl="4" marL="2286000" algn="l">
              <a:lnSpc>
                <a:spcPct val="100000"/>
              </a:lnSpc>
              <a:spcBef>
                <a:spcPts val="450"/>
              </a:spcBef>
              <a:spcAft>
                <a:spcPts val="0"/>
              </a:spcAft>
              <a:buClr>
                <a:schemeClr val="dk1"/>
              </a:buClr>
              <a:buSzPts val="1800"/>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945" name="Google Shape;945;p92"/>
          <p:cNvSpPr txBox="1"/>
          <p:nvPr>
            <p:ph idx="19" type="body"/>
          </p:nvPr>
        </p:nvSpPr>
        <p:spPr>
          <a:xfrm>
            <a:off x="6794639" y="3647337"/>
            <a:ext cx="2125265" cy="237904"/>
          </a:xfrm>
          <a:prstGeom prst="rect">
            <a:avLst/>
          </a:prstGeom>
          <a:noFill/>
          <a:ln>
            <a:noFill/>
          </a:ln>
        </p:spPr>
        <p:txBody>
          <a:bodyPr anchorCtr="0" anchor="t" bIns="0" lIns="0" spcFirstLastPara="1" rIns="0" wrap="square" tIns="0">
            <a:noAutofit/>
          </a:bodyPr>
          <a:lstStyle>
            <a:lvl1pPr indent="-285750" lvl="0" marL="457200" algn="l">
              <a:lnSpc>
                <a:spcPct val="100000"/>
              </a:lnSpc>
              <a:spcBef>
                <a:spcPts val="0"/>
              </a:spcBef>
              <a:spcAft>
                <a:spcPts val="0"/>
              </a:spcAft>
              <a:buClr>
                <a:schemeClr val="dk1"/>
              </a:buClr>
              <a:buSzPts val="900"/>
              <a:buChar char="•"/>
              <a:defRPr sz="900"/>
            </a:lvl1pPr>
            <a:lvl2pPr indent="-342900" lvl="1" marL="914400" algn="l">
              <a:lnSpc>
                <a:spcPct val="100000"/>
              </a:lnSpc>
              <a:spcBef>
                <a:spcPts val="450"/>
              </a:spcBef>
              <a:spcAft>
                <a:spcPts val="0"/>
              </a:spcAft>
              <a:buClr>
                <a:schemeClr val="dk1"/>
              </a:buClr>
              <a:buSzPts val="1800"/>
              <a:buChar char="•"/>
              <a:defRPr/>
            </a:lvl2pPr>
            <a:lvl3pPr indent="-342900" lvl="2" marL="1371600" algn="l">
              <a:lnSpc>
                <a:spcPct val="100000"/>
              </a:lnSpc>
              <a:spcBef>
                <a:spcPts val="450"/>
              </a:spcBef>
              <a:spcAft>
                <a:spcPts val="0"/>
              </a:spcAft>
              <a:buClr>
                <a:schemeClr val="dk1"/>
              </a:buClr>
              <a:buSzPts val="1800"/>
              <a:buChar char="•"/>
              <a:defRPr/>
            </a:lvl3pPr>
            <a:lvl4pPr indent="-342900" lvl="3" marL="1828800" algn="l">
              <a:lnSpc>
                <a:spcPct val="100000"/>
              </a:lnSpc>
              <a:spcBef>
                <a:spcPts val="450"/>
              </a:spcBef>
              <a:spcAft>
                <a:spcPts val="0"/>
              </a:spcAft>
              <a:buClr>
                <a:schemeClr val="dk1"/>
              </a:buClr>
              <a:buSzPts val="1800"/>
              <a:buChar char="•"/>
              <a:defRPr/>
            </a:lvl4pPr>
            <a:lvl5pPr indent="-342900" lvl="4" marL="2286000" algn="l">
              <a:lnSpc>
                <a:spcPct val="100000"/>
              </a:lnSpc>
              <a:spcBef>
                <a:spcPts val="450"/>
              </a:spcBef>
              <a:spcAft>
                <a:spcPts val="0"/>
              </a:spcAft>
              <a:buClr>
                <a:schemeClr val="dk1"/>
              </a:buClr>
              <a:buSzPts val="1800"/>
              <a:buChar char="•"/>
              <a:defRPr/>
            </a:lvl5pPr>
            <a:lvl6pPr indent="-342900" lvl="5" marL="2743200" algn="l">
              <a:lnSpc>
                <a:spcPct val="90000"/>
              </a:lnSpc>
              <a:spcBef>
                <a:spcPts val="450"/>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946" name="Google Shape;946;p92"/>
          <p:cNvSpPr txBox="1"/>
          <p:nvPr>
            <p:ph type="title"/>
          </p:nvPr>
        </p:nvSpPr>
        <p:spPr>
          <a:xfrm>
            <a:off x="211793" y="174078"/>
            <a:ext cx="3705939" cy="290873"/>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1"/>
              </a:buClr>
              <a:buSzPts val="900"/>
              <a:buFont typeface="Montserrat"/>
              <a:buNone/>
              <a:defRPr b="1" i="0" sz="900">
                <a:latin typeface="Montserrat"/>
                <a:ea typeface="Montserrat"/>
                <a:cs typeface="Montserrat"/>
                <a:sym typeface="Montserra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47" name="Shape 947"/>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51.xml"/><Relationship Id="rId42" Type="http://schemas.openxmlformats.org/officeDocument/2006/relationships/slideLayout" Target="../slideLayouts/slideLayout53.xml"/><Relationship Id="rId41" Type="http://schemas.openxmlformats.org/officeDocument/2006/relationships/slideLayout" Target="../slideLayouts/slideLayout52.xml"/><Relationship Id="rId44" Type="http://schemas.openxmlformats.org/officeDocument/2006/relationships/slideLayout" Target="../slideLayouts/slideLayout55.xml"/><Relationship Id="rId43" Type="http://schemas.openxmlformats.org/officeDocument/2006/relationships/slideLayout" Target="../slideLayouts/slideLayout54.xml"/><Relationship Id="rId46" Type="http://schemas.openxmlformats.org/officeDocument/2006/relationships/slideLayout" Target="../slideLayouts/slideLayout57.xml"/><Relationship Id="rId45" Type="http://schemas.openxmlformats.org/officeDocument/2006/relationships/slideLayout" Target="../slideLayouts/slideLayout56.xml"/><Relationship Id="rId80" Type="http://schemas.openxmlformats.org/officeDocument/2006/relationships/slideLayout" Target="../slideLayouts/slideLayout91.xml"/><Relationship Id="rId81" Type="http://schemas.openxmlformats.org/officeDocument/2006/relationships/theme" Target="../theme/theme3.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48" Type="http://schemas.openxmlformats.org/officeDocument/2006/relationships/slideLayout" Target="../slideLayouts/slideLayout59.xml"/><Relationship Id="rId47" Type="http://schemas.openxmlformats.org/officeDocument/2006/relationships/slideLayout" Target="../slideLayouts/slideLayout58.xml"/><Relationship Id="rId49" Type="http://schemas.openxmlformats.org/officeDocument/2006/relationships/slideLayout" Target="../slideLayouts/slideLayout6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73" Type="http://schemas.openxmlformats.org/officeDocument/2006/relationships/slideLayout" Target="../slideLayouts/slideLayout84.xml"/><Relationship Id="rId72" Type="http://schemas.openxmlformats.org/officeDocument/2006/relationships/slideLayout" Target="../slideLayouts/slideLayout83.xml"/><Relationship Id="rId31" Type="http://schemas.openxmlformats.org/officeDocument/2006/relationships/slideLayout" Target="../slideLayouts/slideLayout42.xml"/><Relationship Id="rId75" Type="http://schemas.openxmlformats.org/officeDocument/2006/relationships/slideLayout" Target="../slideLayouts/slideLayout86.xml"/><Relationship Id="rId30" Type="http://schemas.openxmlformats.org/officeDocument/2006/relationships/slideLayout" Target="../slideLayouts/slideLayout41.xml"/><Relationship Id="rId74" Type="http://schemas.openxmlformats.org/officeDocument/2006/relationships/slideLayout" Target="../slideLayouts/slideLayout85.xml"/><Relationship Id="rId33" Type="http://schemas.openxmlformats.org/officeDocument/2006/relationships/slideLayout" Target="../slideLayouts/slideLayout44.xml"/><Relationship Id="rId77" Type="http://schemas.openxmlformats.org/officeDocument/2006/relationships/slideLayout" Target="../slideLayouts/slideLayout88.xml"/><Relationship Id="rId32" Type="http://schemas.openxmlformats.org/officeDocument/2006/relationships/slideLayout" Target="../slideLayouts/slideLayout43.xml"/><Relationship Id="rId76" Type="http://schemas.openxmlformats.org/officeDocument/2006/relationships/slideLayout" Target="../slideLayouts/slideLayout87.xml"/><Relationship Id="rId35" Type="http://schemas.openxmlformats.org/officeDocument/2006/relationships/slideLayout" Target="../slideLayouts/slideLayout46.xml"/><Relationship Id="rId79" Type="http://schemas.openxmlformats.org/officeDocument/2006/relationships/slideLayout" Target="../slideLayouts/slideLayout90.xml"/><Relationship Id="rId34" Type="http://schemas.openxmlformats.org/officeDocument/2006/relationships/slideLayout" Target="../slideLayouts/slideLayout45.xml"/><Relationship Id="rId78" Type="http://schemas.openxmlformats.org/officeDocument/2006/relationships/slideLayout" Target="../slideLayouts/slideLayout89.xml"/><Relationship Id="rId71" Type="http://schemas.openxmlformats.org/officeDocument/2006/relationships/slideLayout" Target="../slideLayouts/slideLayout82.xml"/><Relationship Id="rId70" Type="http://schemas.openxmlformats.org/officeDocument/2006/relationships/slideLayout" Target="../slideLayouts/slideLayout81.xml"/><Relationship Id="rId37" Type="http://schemas.openxmlformats.org/officeDocument/2006/relationships/slideLayout" Target="../slideLayouts/slideLayout48.xml"/><Relationship Id="rId36" Type="http://schemas.openxmlformats.org/officeDocument/2006/relationships/slideLayout" Target="../slideLayouts/slideLayout47.xml"/><Relationship Id="rId39" Type="http://schemas.openxmlformats.org/officeDocument/2006/relationships/slideLayout" Target="../slideLayouts/slideLayout50.xml"/><Relationship Id="rId38" Type="http://schemas.openxmlformats.org/officeDocument/2006/relationships/slideLayout" Target="../slideLayouts/slideLayout49.xml"/><Relationship Id="rId62" Type="http://schemas.openxmlformats.org/officeDocument/2006/relationships/slideLayout" Target="../slideLayouts/slideLayout73.xml"/><Relationship Id="rId61" Type="http://schemas.openxmlformats.org/officeDocument/2006/relationships/slideLayout" Target="../slideLayouts/slideLayout72.xml"/><Relationship Id="rId20" Type="http://schemas.openxmlformats.org/officeDocument/2006/relationships/slideLayout" Target="../slideLayouts/slideLayout31.xml"/><Relationship Id="rId64" Type="http://schemas.openxmlformats.org/officeDocument/2006/relationships/slideLayout" Target="../slideLayouts/slideLayout75.xml"/><Relationship Id="rId63" Type="http://schemas.openxmlformats.org/officeDocument/2006/relationships/slideLayout" Target="../slideLayouts/slideLayout74.xml"/><Relationship Id="rId22" Type="http://schemas.openxmlformats.org/officeDocument/2006/relationships/slideLayout" Target="../slideLayouts/slideLayout33.xml"/><Relationship Id="rId66" Type="http://schemas.openxmlformats.org/officeDocument/2006/relationships/slideLayout" Target="../slideLayouts/slideLayout77.xml"/><Relationship Id="rId21" Type="http://schemas.openxmlformats.org/officeDocument/2006/relationships/slideLayout" Target="../slideLayouts/slideLayout32.xml"/><Relationship Id="rId65" Type="http://schemas.openxmlformats.org/officeDocument/2006/relationships/slideLayout" Target="../slideLayouts/slideLayout76.xml"/><Relationship Id="rId24" Type="http://schemas.openxmlformats.org/officeDocument/2006/relationships/slideLayout" Target="../slideLayouts/slideLayout35.xml"/><Relationship Id="rId68" Type="http://schemas.openxmlformats.org/officeDocument/2006/relationships/slideLayout" Target="../slideLayouts/slideLayout79.xml"/><Relationship Id="rId23" Type="http://schemas.openxmlformats.org/officeDocument/2006/relationships/slideLayout" Target="../slideLayouts/slideLayout34.xml"/><Relationship Id="rId67" Type="http://schemas.openxmlformats.org/officeDocument/2006/relationships/slideLayout" Target="../slideLayouts/slideLayout78.xml"/><Relationship Id="rId60" Type="http://schemas.openxmlformats.org/officeDocument/2006/relationships/slideLayout" Target="../slideLayouts/slideLayout71.xml"/><Relationship Id="rId26" Type="http://schemas.openxmlformats.org/officeDocument/2006/relationships/slideLayout" Target="../slideLayouts/slideLayout37.xml"/><Relationship Id="rId25" Type="http://schemas.openxmlformats.org/officeDocument/2006/relationships/slideLayout" Target="../slideLayouts/slideLayout36.xml"/><Relationship Id="rId69" Type="http://schemas.openxmlformats.org/officeDocument/2006/relationships/slideLayout" Target="../slideLayouts/slideLayout80.xml"/><Relationship Id="rId28" Type="http://schemas.openxmlformats.org/officeDocument/2006/relationships/slideLayout" Target="../slideLayouts/slideLayout39.xml"/><Relationship Id="rId27" Type="http://schemas.openxmlformats.org/officeDocument/2006/relationships/slideLayout" Target="../slideLayouts/slideLayout38.xml"/><Relationship Id="rId29" Type="http://schemas.openxmlformats.org/officeDocument/2006/relationships/slideLayout" Target="../slideLayouts/slideLayout40.xml"/><Relationship Id="rId51" Type="http://schemas.openxmlformats.org/officeDocument/2006/relationships/slideLayout" Target="../slideLayouts/slideLayout62.xml"/><Relationship Id="rId50" Type="http://schemas.openxmlformats.org/officeDocument/2006/relationships/slideLayout" Target="../slideLayouts/slideLayout61.xml"/><Relationship Id="rId53" Type="http://schemas.openxmlformats.org/officeDocument/2006/relationships/slideLayout" Target="../slideLayouts/slideLayout64.xml"/><Relationship Id="rId52" Type="http://schemas.openxmlformats.org/officeDocument/2006/relationships/slideLayout" Target="../slideLayouts/slideLayout63.xml"/><Relationship Id="rId11" Type="http://schemas.openxmlformats.org/officeDocument/2006/relationships/slideLayout" Target="../slideLayouts/slideLayout22.xml"/><Relationship Id="rId55" Type="http://schemas.openxmlformats.org/officeDocument/2006/relationships/slideLayout" Target="../slideLayouts/slideLayout66.xml"/><Relationship Id="rId10" Type="http://schemas.openxmlformats.org/officeDocument/2006/relationships/slideLayout" Target="../slideLayouts/slideLayout21.xml"/><Relationship Id="rId54" Type="http://schemas.openxmlformats.org/officeDocument/2006/relationships/slideLayout" Target="../slideLayouts/slideLayout65.xml"/><Relationship Id="rId13" Type="http://schemas.openxmlformats.org/officeDocument/2006/relationships/slideLayout" Target="../slideLayouts/slideLayout24.xml"/><Relationship Id="rId57" Type="http://schemas.openxmlformats.org/officeDocument/2006/relationships/slideLayout" Target="../slideLayouts/slideLayout68.xml"/><Relationship Id="rId12" Type="http://schemas.openxmlformats.org/officeDocument/2006/relationships/slideLayout" Target="../slideLayouts/slideLayout23.xml"/><Relationship Id="rId56" Type="http://schemas.openxmlformats.org/officeDocument/2006/relationships/slideLayout" Target="../slideLayouts/slideLayout67.xml"/><Relationship Id="rId15" Type="http://schemas.openxmlformats.org/officeDocument/2006/relationships/slideLayout" Target="../slideLayouts/slideLayout26.xml"/><Relationship Id="rId59" Type="http://schemas.openxmlformats.org/officeDocument/2006/relationships/slideLayout" Target="../slideLayouts/slideLayout70.xml"/><Relationship Id="rId14" Type="http://schemas.openxmlformats.org/officeDocument/2006/relationships/slideLayout" Target="../slideLayouts/slideLayout25.xml"/><Relationship Id="rId58" Type="http://schemas.openxmlformats.org/officeDocument/2006/relationships/slideLayout" Target="../slideLayouts/slideLayout69.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19" Type="http://schemas.openxmlformats.org/officeDocument/2006/relationships/slideLayout" Target="../slideLayouts/slideLayout30.xml"/><Relationship Id="rId18"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211792" y="174078"/>
            <a:ext cx="6059390" cy="994172"/>
          </a:xfrm>
          <a:prstGeom prst="rect">
            <a:avLst/>
          </a:prstGeom>
          <a:noFill/>
          <a:ln>
            <a:noFill/>
          </a:ln>
        </p:spPr>
        <p:txBody>
          <a:bodyPr anchorCtr="0" anchor="t" bIns="0" lIns="0" spcFirstLastPara="1" rIns="0" wrap="square" tIns="0">
            <a:noAutofit/>
          </a:bodyPr>
          <a:lstStyle>
            <a:lvl1pPr lvl="0" marR="0" rtl="0" algn="l">
              <a:lnSpc>
                <a:spcPct val="90000"/>
              </a:lnSpc>
              <a:spcBef>
                <a:spcPts val="0"/>
              </a:spcBef>
              <a:spcAft>
                <a:spcPts val="0"/>
              </a:spcAft>
              <a:buClr>
                <a:schemeClr val="dk1"/>
              </a:buClr>
              <a:buSzPts val="4200"/>
              <a:buFont typeface="Montserrat Light"/>
              <a:buNone/>
              <a:defRPr b="0" i="0" sz="4200" u="none" cap="none" strike="noStrike">
                <a:solidFill>
                  <a:schemeClr val="dk1"/>
                </a:solidFill>
                <a:latin typeface="Montserrat Light"/>
                <a:ea typeface="Montserrat Light"/>
                <a:cs typeface="Montserrat Light"/>
                <a:sym typeface="Montserrat Ligh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52" name="Google Shape;52;p13"/>
          <p:cNvSpPr txBox="1"/>
          <p:nvPr>
            <p:ph idx="1" type="body"/>
          </p:nvPr>
        </p:nvSpPr>
        <p:spPr>
          <a:xfrm>
            <a:off x="211792" y="1369219"/>
            <a:ext cx="8303558" cy="3263504"/>
          </a:xfrm>
          <a:prstGeom prst="rect">
            <a:avLst/>
          </a:prstGeom>
          <a:noFill/>
          <a:ln>
            <a:noFill/>
          </a:ln>
        </p:spPr>
        <p:txBody>
          <a:bodyPr anchorCtr="0" anchor="t" bIns="0" lIns="0" spcFirstLastPara="1" rIns="0" wrap="square" tIns="0">
            <a:noAutofit/>
          </a:bodyPr>
          <a:lstStyle>
            <a:lvl1pPr indent="-292100" lvl="0" marL="457200" marR="0" rtl="0" algn="l">
              <a:lnSpc>
                <a:spcPct val="100000"/>
              </a:lnSpc>
              <a:spcBef>
                <a:spcPts val="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1pPr>
            <a:lvl2pPr indent="-292100" lvl="1" marL="914400"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2pPr>
            <a:lvl3pPr indent="-292100" lvl="2" marL="1371600"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3pPr>
            <a:lvl4pPr indent="-292100" lvl="3" marL="1828800"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4pPr>
            <a:lvl5pPr indent="-292100" lvl="4" marL="2286000" marR="0" rtl="0" algn="l">
              <a:lnSpc>
                <a:spcPct val="100000"/>
              </a:lnSpc>
              <a:spcBef>
                <a:spcPts val="450"/>
              </a:spcBef>
              <a:spcAft>
                <a:spcPts val="0"/>
              </a:spcAft>
              <a:buClr>
                <a:schemeClr val="dk1"/>
              </a:buClr>
              <a:buSzPts val="1000"/>
              <a:buFont typeface="Arial"/>
              <a:buChar char="•"/>
              <a:defRPr b="0" i="0" sz="1000" u="none" cap="none" strike="noStrike">
                <a:solidFill>
                  <a:schemeClr val="dk1"/>
                </a:solidFill>
                <a:latin typeface="Montserrat Light"/>
                <a:ea typeface="Montserrat Light"/>
                <a:cs typeface="Montserrat Light"/>
                <a:sym typeface="Montserrat Light"/>
              </a:defRPr>
            </a:lvl5pPr>
            <a:lvl6pPr indent="-314325" lvl="5" marL="2743200" marR="0" rtl="0" algn="l">
              <a:lnSpc>
                <a:spcPct val="90000"/>
              </a:lnSpc>
              <a:spcBef>
                <a:spcPts val="450"/>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53" name="Google Shape;53;p13"/>
          <p:cNvSpPr txBox="1"/>
          <p:nvPr>
            <p:ph idx="10" type="dt"/>
          </p:nvPr>
        </p:nvSpPr>
        <p:spPr>
          <a:xfrm>
            <a:off x="3660963" y="4731381"/>
            <a:ext cx="1647334" cy="341744"/>
          </a:xfrm>
          <a:prstGeom prst="rect">
            <a:avLst/>
          </a:prstGeom>
          <a:noFill/>
          <a:ln>
            <a:noFill/>
          </a:ln>
        </p:spPr>
        <p:txBody>
          <a:bodyPr anchorCtr="0" anchor="ctr" bIns="0" lIns="0" spcFirstLastPara="1" rIns="0" wrap="square" tIns="0">
            <a:noAutofit/>
          </a:bodyPr>
          <a:lstStyle>
            <a:lvl1pPr lvl="0" marR="0" rtl="0" algn="l">
              <a:spcBef>
                <a:spcPts val="0"/>
              </a:spcBef>
              <a:spcAft>
                <a:spcPts val="0"/>
              </a:spcAft>
              <a:buSzPts val="1400"/>
              <a:buNone/>
              <a:defRPr b="0" i="0" sz="600" u="none" cap="none" strike="noStrike">
                <a:solidFill>
                  <a:schemeClr val="dk1"/>
                </a:solidFill>
                <a:latin typeface="Montserrat"/>
                <a:ea typeface="Montserrat"/>
                <a:cs typeface="Montserrat"/>
                <a:sym typeface="Montserrat"/>
              </a:defRPr>
            </a:lvl1pPr>
            <a:lvl2pPr lvl="1"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9pPr>
          </a:lstStyle>
          <a:p/>
        </p:txBody>
      </p:sp>
      <p:sp>
        <p:nvSpPr>
          <p:cNvPr id="54" name="Google Shape;54;p13"/>
          <p:cNvSpPr txBox="1"/>
          <p:nvPr>
            <p:ph idx="11" type="ftr"/>
          </p:nvPr>
        </p:nvSpPr>
        <p:spPr>
          <a:xfrm>
            <a:off x="211793" y="4731381"/>
            <a:ext cx="2653873" cy="341744"/>
          </a:xfrm>
          <a:prstGeom prst="rect">
            <a:avLst/>
          </a:prstGeom>
          <a:noFill/>
          <a:ln>
            <a:noFill/>
          </a:ln>
        </p:spPr>
        <p:txBody>
          <a:bodyPr anchorCtr="0" anchor="ctr" bIns="0" lIns="0" spcFirstLastPara="1" rIns="0" wrap="square" tIns="0">
            <a:noAutofit/>
          </a:bodyPr>
          <a:lstStyle>
            <a:lvl1pPr lvl="0" marR="0" rtl="0" algn="l">
              <a:spcBef>
                <a:spcPts val="0"/>
              </a:spcBef>
              <a:spcAft>
                <a:spcPts val="0"/>
              </a:spcAft>
              <a:buSzPts val="1400"/>
              <a:buNone/>
              <a:defRPr b="0" i="0" sz="600" u="none" cap="none" strike="noStrike">
                <a:solidFill>
                  <a:schemeClr val="dk1"/>
                </a:solidFill>
                <a:latin typeface="Montserrat"/>
                <a:ea typeface="Montserrat"/>
                <a:cs typeface="Montserrat"/>
                <a:sym typeface="Montserrat"/>
              </a:defRPr>
            </a:lvl1pPr>
            <a:lvl2pPr lvl="1"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9pPr>
          </a:lstStyle>
          <a:p/>
        </p:txBody>
      </p:sp>
      <p:sp>
        <p:nvSpPr>
          <p:cNvPr id="55" name="Google Shape;55;p13"/>
          <p:cNvSpPr txBox="1"/>
          <p:nvPr>
            <p:ph idx="12" type="sldNum"/>
          </p:nvPr>
        </p:nvSpPr>
        <p:spPr>
          <a:xfrm>
            <a:off x="7588527" y="4731381"/>
            <a:ext cx="1348084" cy="341744"/>
          </a:xfrm>
          <a:prstGeom prst="rect">
            <a:avLst/>
          </a:prstGeom>
          <a:noFill/>
          <a:ln>
            <a:noFill/>
          </a:ln>
        </p:spPr>
        <p:txBody>
          <a:bodyPr anchorCtr="0" anchor="ctr" bIns="0" lIns="0" spcFirstLastPara="1" rIns="0" wrap="square" tIns="0">
            <a:noAutofit/>
          </a:bodyPr>
          <a:lstStyle>
            <a:lvl1pPr indent="0" lvl="0" marL="0" marR="0" rtl="0" algn="r">
              <a:spcBef>
                <a:spcPts val="0"/>
              </a:spcBef>
              <a:buNone/>
              <a:defRPr b="1" i="0" sz="600" u="none" cap="none" strike="noStrike">
                <a:solidFill>
                  <a:srgbClr val="000000"/>
                </a:solidFill>
                <a:latin typeface="Montserrat"/>
                <a:ea typeface="Montserrat"/>
                <a:cs typeface="Montserrat"/>
                <a:sym typeface="Montserrat"/>
              </a:defRPr>
            </a:lvl1pPr>
            <a:lvl2pPr indent="0" lvl="1" marL="0" marR="0" rtl="0" algn="r">
              <a:spcBef>
                <a:spcPts val="0"/>
              </a:spcBef>
              <a:buNone/>
              <a:defRPr b="1" i="0" sz="600" u="none" cap="none" strike="noStrike">
                <a:solidFill>
                  <a:srgbClr val="000000"/>
                </a:solidFill>
                <a:latin typeface="Montserrat"/>
                <a:ea typeface="Montserrat"/>
                <a:cs typeface="Montserrat"/>
                <a:sym typeface="Montserrat"/>
              </a:defRPr>
            </a:lvl2pPr>
            <a:lvl3pPr indent="0" lvl="2" marL="0" marR="0" rtl="0" algn="r">
              <a:spcBef>
                <a:spcPts val="0"/>
              </a:spcBef>
              <a:buNone/>
              <a:defRPr b="1" i="0" sz="600" u="none" cap="none" strike="noStrike">
                <a:solidFill>
                  <a:srgbClr val="000000"/>
                </a:solidFill>
                <a:latin typeface="Montserrat"/>
                <a:ea typeface="Montserrat"/>
                <a:cs typeface="Montserrat"/>
                <a:sym typeface="Montserrat"/>
              </a:defRPr>
            </a:lvl3pPr>
            <a:lvl4pPr indent="0" lvl="3" marL="0" marR="0" rtl="0" algn="r">
              <a:spcBef>
                <a:spcPts val="0"/>
              </a:spcBef>
              <a:buNone/>
              <a:defRPr b="1" i="0" sz="600" u="none" cap="none" strike="noStrike">
                <a:solidFill>
                  <a:srgbClr val="000000"/>
                </a:solidFill>
                <a:latin typeface="Montserrat"/>
                <a:ea typeface="Montserrat"/>
                <a:cs typeface="Montserrat"/>
                <a:sym typeface="Montserrat"/>
              </a:defRPr>
            </a:lvl4pPr>
            <a:lvl5pPr indent="0" lvl="4" marL="0" marR="0" rtl="0" algn="r">
              <a:spcBef>
                <a:spcPts val="0"/>
              </a:spcBef>
              <a:buNone/>
              <a:defRPr b="1" i="0" sz="600" u="none" cap="none" strike="noStrike">
                <a:solidFill>
                  <a:srgbClr val="000000"/>
                </a:solidFill>
                <a:latin typeface="Montserrat"/>
                <a:ea typeface="Montserrat"/>
                <a:cs typeface="Montserrat"/>
                <a:sym typeface="Montserrat"/>
              </a:defRPr>
            </a:lvl5pPr>
            <a:lvl6pPr indent="0" lvl="5" marL="0" marR="0" rtl="0" algn="r">
              <a:spcBef>
                <a:spcPts val="0"/>
              </a:spcBef>
              <a:buNone/>
              <a:defRPr b="1" i="0" sz="600" u="none" cap="none" strike="noStrike">
                <a:solidFill>
                  <a:srgbClr val="000000"/>
                </a:solidFill>
                <a:latin typeface="Montserrat"/>
                <a:ea typeface="Montserrat"/>
                <a:cs typeface="Montserrat"/>
                <a:sym typeface="Montserrat"/>
              </a:defRPr>
            </a:lvl6pPr>
            <a:lvl7pPr indent="0" lvl="6" marL="0" marR="0" rtl="0" algn="r">
              <a:spcBef>
                <a:spcPts val="0"/>
              </a:spcBef>
              <a:buNone/>
              <a:defRPr b="1" i="0" sz="600" u="none" cap="none" strike="noStrike">
                <a:solidFill>
                  <a:srgbClr val="000000"/>
                </a:solidFill>
                <a:latin typeface="Montserrat"/>
                <a:ea typeface="Montserrat"/>
                <a:cs typeface="Montserrat"/>
                <a:sym typeface="Montserrat"/>
              </a:defRPr>
            </a:lvl7pPr>
            <a:lvl8pPr indent="0" lvl="7" marL="0" marR="0" rtl="0" algn="r">
              <a:spcBef>
                <a:spcPts val="0"/>
              </a:spcBef>
              <a:buNone/>
              <a:defRPr b="1" i="0" sz="600" u="none" cap="none" strike="noStrike">
                <a:solidFill>
                  <a:srgbClr val="000000"/>
                </a:solidFill>
                <a:latin typeface="Montserrat"/>
                <a:ea typeface="Montserrat"/>
                <a:cs typeface="Montserrat"/>
                <a:sym typeface="Montserrat"/>
              </a:defRPr>
            </a:lvl8pPr>
            <a:lvl9pPr indent="0" lvl="8" marL="0" marR="0" rtl="0" algn="r">
              <a:spcBef>
                <a:spcPts val="0"/>
              </a:spcBef>
              <a:buNone/>
              <a:defRPr b="1" i="0" sz="600" u="none" cap="none" strike="noStrike">
                <a:solidFill>
                  <a:srgbClr val="000000"/>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 id="2147483690" r:id="rId32"/>
    <p:sldLayoutId id="2147483691" r:id="rId33"/>
    <p:sldLayoutId id="2147483692" r:id="rId34"/>
    <p:sldLayoutId id="2147483693" r:id="rId35"/>
    <p:sldLayoutId id="2147483694" r:id="rId36"/>
    <p:sldLayoutId id="2147483695" r:id="rId37"/>
    <p:sldLayoutId id="2147483696" r:id="rId38"/>
    <p:sldLayoutId id="2147483697" r:id="rId39"/>
    <p:sldLayoutId id="2147483698" r:id="rId40"/>
    <p:sldLayoutId id="2147483699" r:id="rId41"/>
    <p:sldLayoutId id="2147483700" r:id="rId42"/>
    <p:sldLayoutId id="2147483701" r:id="rId43"/>
    <p:sldLayoutId id="2147483702" r:id="rId44"/>
    <p:sldLayoutId id="2147483703" r:id="rId45"/>
    <p:sldLayoutId id="2147483704" r:id="rId46"/>
    <p:sldLayoutId id="2147483705" r:id="rId47"/>
    <p:sldLayoutId id="2147483706" r:id="rId48"/>
    <p:sldLayoutId id="2147483707" r:id="rId49"/>
    <p:sldLayoutId id="2147483708" r:id="rId50"/>
    <p:sldLayoutId id="2147483709" r:id="rId51"/>
    <p:sldLayoutId id="2147483710" r:id="rId52"/>
    <p:sldLayoutId id="2147483711" r:id="rId53"/>
    <p:sldLayoutId id="2147483712" r:id="rId54"/>
    <p:sldLayoutId id="2147483713" r:id="rId55"/>
    <p:sldLayoutId id="2147483714" r:id="rId56"/>
    <p:sldLayoutId id="2147483715" r:id="rId57"/>
    <p:sldLayoutId id="2147483716" r:id="rId58"/>
    <p:sldLayoutId id="2147483717" r:id="rId59"/>
    <p:sldLayoutId id="2147483718" r:id="rId60"/>
    <p:sldLayoutId id="2147483719" r:id="rId61"/>
    <p:sldLayoutId id="2147483720" r:id="rId62"/>
    <p:sldLayoutId id="2147483721" r:id="rId63"/>
    <p:sldLayoutId id="2147483722" r:id="rId64"/>
    <p:sldLayoutId id="2147483723" r:id="rId65"/>
    <p:sldLayoutId id="2147483724" r:id="rId66"/>
    <p:sldLayoutId id="2147483725" r:id="rId67"/>
    <p:sldLayoutId id="2147483726" r:id="rId68"/>
    <p:sldLayoutId id="2147483727" r:id="rId69"/>
    <p:sldLayoutId id="2147483728" r:id="rId70"/>
    <p:sldLayoutId id="2147483729" r:id="rId71"/>
    <p:sldLayoutId id="2147483730" r:id="rId72"/>
    <p:sldLayoutId id="2147483731" r:id="rId73"/>
    <p:sldLayoutId id="2147483732" r:id="rId74"/>
    <p:sldLayoutId id="2147483733" r:id="rId75"/>
    <p:sldLayoutId id="2147483734" r:id="rId76"/>
    <p:sldLayoutId id="2147483735" r:id="rId77"/>
    <p:sldLayoutId id="2147483736" r:id="rId78"/>
    <p:sldLayoutId id="2147483737" r:id="rId79"/>
    <p:sldLayoutId id="2147483738" r:id="rId8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9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1.xml"/><Relationship Id="rId2"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5.xml"/><Relationship Id="rId3" Type="http://schemas.openxmlformats.org/officeDocument/2006/relationships/image" Target="../media/image1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6.xml"/><Relationship Id="rId3" Type="http://schemas.openxmlformats.org/officeDocument/2006/relationships/image" Target="../media/image2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7.xml"/><Relationship Id="rId3" Type="http://schemas.openxmlformats.org/officeDocument/2006/relationships/image" Target="../media/image20.png"/><Relationship Id="rId4" Type="http://schemas.openxmlformats.org/officeDocument/2006/relationships/image" Target="../media/image2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8.xml"/><Relationship Id="rId3" Type="http://schemas.openxmlformats.org/officeDocument/2006/relationships/image" Target="../media/image1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1" name="Shape 951"/>
        <p:cNvGrpSpPr/>
        <p:nvPr/>
      </p:nvGrpSpPr>
      <p:grpSpPr>
        <a:xfrm>
          <a:off x="0" y="0"/>
          <a:ext cx="0" cy="0"/>
          <a:chOff x="0" y="0"/>
          <a:chExt cx="0" cy="0"/>
        </a:xfrm>
      </p:grpSpPr>
      <p:sp>
        <p:nvSpPr>
          <p:cNvPr id="952" name="Google Shape;952;p94"/>
          <p:cNvSpPr txBox="1"/>
          <p:nvPr>
            <p:ph idx="4294967295" type="title"/>
          </p:nvPr>
        </p:nvSpPr>
        <p:spPr>
          <a:xfrm>
            <a:off x="0" y="1872100"/>
            <a:ext cx="9144000" cy="6345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Clr>
                <a:schemeClr val="dk1"/>
              </a:buClr>
              <a:buSzPts val="4200"/>
              <a:buFont typeface="Montserrat Light"/>
              <a:buNone/>
            </a:pPr>
            <a:r>
              <a:rPr lang="en-GB"/>
              <a:t>Configuration Management</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9" name="Shape 1009"/>
        <p:cNvGrpSpPr/>
        <p:nvPr/>
      </p:nvGrpSpPr>
      <p:grpSpPr>
        <a:xfrm>
          <a:off x="0" y="0"/>
          <a:ext cx="0" cy="0"/>
          <a:chOff x="0" y="0"/>
          <a:chExt cx="0" cy="0"/>
        </a:xfrm>
      </p:grpSpPr>
      <p:sp>
        <p:nvSpPr>
          <p:cNvPr id="1010" name="Google Shape;1010;p103"/>
          <p:cNvSpPr txBox="1"/>
          <p:nvPr>
            <p:ph idx="4294967295" type="title"/>
          </p:nvPr>
        </p:nvSpPr>
        <p:spPr>
          <a:xfrm>
            <a:off x="0" y="1872100"/>
            <a:ext cx="9144000" cy="6345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Clr>
                <a:schemeClr val="dk1"/>
              </a:buClr>
              <a:buSzPts val="4200"/>
              <a:buFont typeface="Montserrat Light"/>
              <a:buNone/>
            </a:pPr>
            <a:r>
              <a:rPr lang="en-GB"/>
              <a:t>Any Questions?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6" name="Shape 956"/>
        <p:cNvGrpSpPr/>
        <p:nvPr/>
      </p:nvGrpSpPr>
      <p:grpSpPr>
        <a:xfrm>
          <a:off x="0" y="0"/>
          <a:ext cx="0" cy="0"/>
          <a:chOff x="0" y="0"/>
          <a:chExt cx="0" cy="0"/>
        </a:xfrm>
      </p:grpSpPr>
      <p:sp>
        <p:nvSpPr>
          <p:cNvPr id="957" name="Google Shape;957;p95"/>
          <p:cNvSpPr txBox="1"/>
          <p:nvPr>
            <p:ph type="title"/>
          </p:nvPr>
        </p:nvSpPr>
        <p:spPr>
          <a:xfrm>
            <a:off x="211792" y="174078"/>
            <a:ext cx="8319600" cy="635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GB"/>
              <a:t>Introduction</a:t>
            </a:r>
            <a:endParaRPr/>
          </a:p>
        </p:txBody>
      </p:sp>
      <p:sp>
        <p:nvSpPr>
          <p:cNvPr id="958" name="Google Shape;958;p95"/>
          <p:cNvSpPr txBox="1"/>
          <p:nvPr/>
        </p:nvSpPr>
        <p:spPr>
          <a:xfrm>
            <a:off x="0" y="1387550"/>
            <a:ext cx="8685900" cy="2458800"/>
          </a:xfrm>
          <a:prstGeom prst="rect">
            <a:avLst/>
          </a:prstGeom>
          <a:noFill/>
          <a:ln>
            <a:noFill/>
          </a:ln>
        </p:spPr>
        <p:txBody>
          <a:bodyPr anchorCtr="0" anchor="t" bIns="91425" lIns="91425" spcFirstLastPara="1" rIns="91425" wrap="square" tIns="91425">
            <a:noAutofit/>
          </a:bodyPr>
          <a:lstStyle/>
          <a:p>
            <a:pPr indent="-323850" lvl="0" marL="457200" marR="152400" rtl="0" algn="l">
              <a:lnSpc>
                <a:spcPct val="131625"/>
              </a:lnSpc>
              <a:spcBef>
                <a:spcPts val="0"/>
              </a:spcBef>
              <a:spcAft>
                <a:spcPts val="0"/>
              </a:spcAft>
              <a:buClr>
                <a:schemeClr val="dk1"/>
              </a:buClr>
              <a:buSzPts val="1500"/>
              <a:buFont typeface="Montserrat"/>
              <a:buChar char="●"/>
            </a:pPr>
            <a:r>
              <a:rPr lang="en-GB" sz="1500">
                <a:solidFill>
                  <a:schemeClr val="dk1"/>
                </a:solidFill>
                <a:latin typeface="Montserrat"/>
                <a:ea typeface="Montserrat"/>
                <a:cs typeface="Montserrat"/>
                <a:sym typeface="Montserrat"/>
              </a:rPr>
              <a:t>Brief history and background</a:t>
            </a:r>
            <a:endParaRPr sz="1500">
              <a:solidFill>
                <a:schemeClr val="dk1"/>
              </a:solidFill>
              <a:latin typeface="Montserrat"/>
              <a:ea typeface="Montserrat"/>
              <a:cs typeface="Montserrat"/>
              <a:sym typeface="Montserrat"/>
            </a:endParaRPr>
          </a:p>
          <a:p>
            <a:pPr indent="-323850" lvl="0" marL="457200" marR="152400" rtl="0" algn="l">
              <a:lnSpc>
                <a:spcPct val="131625"/>
              </a:lnSpc>
              <a:spcBef>
                <a:spcPts val="0"/>
              </a:spcBef>
              <a:spcAft>
                <a:spcPts val="0"/>
              </a:spcAft>
              <a:buClr>
                <a:schemeClr val="dk1"/>
              </a:buClr>
              <a:buSzPts val="1500"/>
              <a:buFont typeface="Montserrat"/>
              <a:buChar char="●"/>
            </a:pPr>
            <a:r>
              <a:rPr lang="en-GB" sz="1500">
                <a:solidFill>
                  <a:schemeClr val="dk1"/>
                </a:solidFill>
                <a:latin typeface="Montserrat"/>
                <a:ea typeface="Montserrat"/>
                <a:cs typeface="Montserrat"/>
                <a:sym typeface="Montserrat"/>
              </a:rPr>
              <a:t>Mutable vs immutable infrastructure</a:t>
            </a:r>
            <a:endParaRPr sz="1500">
              <a:solidFill>
                <a:schemeClr val="dk1"/>
              </a:solidFill>
              <a:latin typeface="Montserrat"/>
              <a:ea typeface="Montserrat"/>
              <a:cs typeface="Montserrat"/>
              <a:sym typeface="Montserrat"/>
            </a:endParaRPr>
          </a:p>
          <a:p>
            <a:pPr indent="-323850" lvl="0" marL="457200" marR="152400" rtl="0" algn="l">
              <a:lnSpc>
                <a:spcPct val="131625"/>
              </a:lnSpc>
              <a:spcBef>
                <a:spcPts val="0"/>
              </a:spcBef>
              <a:spcAft>
                <a:spcPts val="0"/>
              </a:spcAft>
              <a:buClr>
                <a:schemeClr val="dk1"/>
              </a:buClr>
              <a:buSzPts val="1500"/>
              <a:buFont typeface="Montserrat"/>
              <a:buChar char="●"/>
            </a:pPr>
            <a:r>
              <a:rPr lang="en-GB" sz="1500">
                <a:solidFill>
                  <a:schemeClr val="dk1"/>
                </a:solidFill>
                <a:latin typeface="Montserrat"/>
                <a:ea typeface="Montserrat"/>
                <a:cs typeface="Montserrat"/>
                <a:sym typeface="Montserrat"/>
              </a:rPr>
              <a:t>What is configuration management?</a:t>
            </a:r>
            <a:endParaRPr sz="1500">
              <a:solidFill>
                <a:schemeClr val="dk1"/>
              </a:solidFill>
              <a:latin typeface="Montserrat"/>
              <a:ea typeface="Montserrat"/>
              <a:cs typeface="Montserrat"/>
              <a:sym typeface="Montserrat"/>
            </a:endParaRPr>
          </a:p>
          <a:p>
            <a:pPr indent="-323850" lvl="0" marL="457200" marR="152400" rtl="0" algn="l">
              <a:lnSpc>
                <a:spcPct val="131625"/>
              </a:lnSpc>
              <a:spcBef>
                <a:spcPts val="0"/>
              </a:spcBef>
              <a:spcAft>
                <a:spcPts val="0"/>
              </a:spcAft>
              <a:buClr>
                <a:schemeClr val="dk1"/>
              </a:buClr>
              <a:buSzPts val="1500"/>
              <a:buFont typeface="Montserrat"/>
              <a:buChar char="●"/>
            </a:pPr>
            <a:r>
              <a:rPr lang="en-GB" sz="1500">
                <a:solidFill>
                  <a:schemeClr val="dk1"/>
                </a:solidFill>
                <a:latin typeface="Montserrat"/>
                <a:ea typeface="Montserrat"/>
                <a:cs typeface="Montserrat"/>
                <a:sym typeface="Montserrat"/>
              </a:rPr>
              <a:t>How is this different from Terraform?</a:t>
            </a:r>
            <a:endParaRPr sz="1500">
              <a:solidFill>
                <a:schemeClr val="dk1"/>
              </a:solidFill>
              <a:latin typeface="Montserrat"/>
              <a:ea typeface="Montserrat"/>
              <a:cs typeface="Montserrat"/>
              <a:sym typeface="Montserrat"/>
            </a:endParaRPr>
          </a:p>
          <a:p>
            <a:pPr indent="-323850" lvl="0" marL="457200" marR="152400" rtl="0" algn="l">
              <a:lnSpc>
                <a:spcPct val="131625"/>
              </a:lnSpc>
              <a:spcBef>
                <a:spcPts val="0"/>
              </a:spcBef>
              <a:spcAft>
                <a:spcPts val="0"/>
              </a:spcAft>
              <a:buClr>
                <a:schemeClr val="dk1"/>
              </a:buClr>
              <a:buSzPts val="1500"/>
              <a:buFont typeface="Montserrat"/>
              <a:buChar char="●"/>
            </a:pPr>
            <a:r>
              <a:rPr lang="en-GB" sz="1500">
                <a:solidFill>
                  <a:schemeClr val="dk1"/>
                </a:solidFill>
                <a:latin typeface="Montserrat"/>
                <a:ea typeface="Montserrat"/>
                <a:cs typeface="Montserrat"/>
                <a:sym typeface="Montserrat"/>
              </a:rPr>
              <a:t>What is Puppet?</a:t>
            </a:r>
            <a:endParaRPr sz="1500">
              <a:solidFill>
                <a:schemeClr val="dk1"/>
              </a:solidFill>
              <a:latin typeface="Montserrat"/>
              <a:ea typeface="Montserrat"/>
              <a:cs typeface="Montserrat"/>
              <a:sym typeface="Montserrat"/>
            </a:endParaRPr>
          </a:p>
          <a:p>
            <a:pPr indent="-323850" lvl="0" marL="457200" marR="152400" rtl="0" algn="l">
              <a:lnSpc>
                <a:spcPct val="131625"/>
              </a:lnSpc>
              <a:spcBef>
                <a:spcPts val="0"/>
              </a:spcBef>
              <a:spcAft>
                <a:spcPts val="0"/>
              </a:spcAft>
              <a:buClr>
                <a:schemeClr val="dk1"/>
              </a:buClr>
              <a:buSzPts val="1500"/>
              <a:buFont typeface="Montserrat"/>
              <a:buChar char="●"/>
            </a:pPr>
            <a:r>
              <a:rPr lang="en-GB" sz="1500">
                <a:solidFill>
                  <a:schemeClr val="dk1"/>
                </a:solidFill>
                <a:latin typeface="Montserrat"/>
                <a:ea typeface="Montserrat"/>
                <a:cs typeface="Montserrat"/>
                <a:sym typeface="Montserrat"/>
              </a:rPr>
              <a:t>What is Chef?</a:t>
            </a:r>
            <a:endParaRPr sz="1500">
              <a:solidFill>
                <a:schemeClr val="dk1"/>
              </a:solidFill>
              <a:latin typeface="Montserrat"/>
              <a:ea typeface="Montserrat"/>
              <a:cs typeface="Montserrat"/>
              <a:sym typeface="Montserrat"/>
            </a:endParaRPr>
          </a:p>
          <a:p>
            <a:pPr indent="-323850" lvl="0" marL="457200" marR="152400" rtl="0" algn="l">
              <a:lnSpc>
                <a:spcPct val="131625"/>
              </a:lnSpc>
              <a:spcBef>
                <a:spcPts val="0"/>
              </a:spcBef>
              <a:spcAft>
                <a:spcPts val="0"/>
              </a:spcAft>
              <a:buClr>
                <a:schemeClr val="dk1"/>
              </a:buClr>
              <a:buSzPts val="1500"/>
              <a:buFont typeface="Montserrat"/>
              <a:buChar char="●"/>
            </a:pPr>
            <a:r>
              <a:rPr lang="en-GB" sz="1500">
                <a:solidFill>
                  <a:schemeClr val="dk1"/>
                </a:solidFill>
                <a:latin typeface="Montserrat"/>
                <a:ea typeface="Montserrat"/>
                <a:cs typeface="Montserrat"/>
                <a:sym typeface="Montserrat"/>
              </a:rPr>
              <a:t>Upcoming mentoring sessions</a:t>
            </a:r>
            <a:endParaRPr sz="1500">
              <a:solidFill>
                <a:schemeClr val="dk1"/>
              </a:solidFill>
              <a:latin typeface="Montserrat"/>
              <a:ea typeface="Montserrat"/>
              <a:cs typeface="Montserrat"/>
              <a:sym typeface="Montserra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2" name="Shape 962"/>
        <p:cNvGrpSpPr/>
        <p:nvPr/>
      </p:nvGrpSpPr>
      <p:grpSpPr>
        <a:xfrm>
          <a:off x="0" y="0"/>
          <a:ext cx="0" cy="0"/>
          <a:chOff x="0" y="0"/>
          <a:chExt cx="0" cy="0"/>
        </a:xfrm>
      </p:grpSpPr>
      <p:sp>
        <p:nvSpPr>
          <p:cNvPr id="963" name="Google Shape;963;p96"/>
          <p:cNvSpPr txBox="1"/>
          <p:nvPr>
            <p:ph type="title"/>
          </p:nvPr>
        </p:nvSpPr>
        <p:spPr>
          <a:xfrm>
            <a:off x="211792" y="174078"/>
            <a:ext cx="8319600" cy="635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GB"/>
              <a:t>Brief</a:t>
            </a:r>
            <a:r>
              <a:rPr lang="en-GB"/>
              <a:t> history </a:t>
            </a:r>
            <a:endParaRPr/>
          </a:p>
        </p:txBody>
      </p:sp>
      <p:sp>
        <p:nvSpPr>
          <p:cNvPr id="964" name="Google Shape;964;p96"/>
          <p:cNvSpPr txBox="1"/>
          <p:nvPr/>
        </p:nvSpPr>
        <p:spPr>
          <a:xfrm>
            <a:off x="0" y="1387550"/>
            <a:ext cx="8685900" cy="2458800"/>
          </a:xfrm>
          <a:prstGeom prst="rect">
            <a:avLst/>
          </a:prstGeom>
          <a:noFill/>
          <a:ln>
            <a:noFill/>
          </a:ln>
        </p:spPr>
        <p:txBody>
          <a:bodyPr anchorCtr="0" anchor="t" bIns="91425" lIns="91425" spcFirstLastPara="1" rIns="91425" wrap="square" tIns="91425">
            <a:noAutofit/>
          </a:bodyPr>
          <a:lstStyle/>
          <a:p>
            <a:pPr indent="-323850" lvl="0" marL="457200" marR="152400" rtl="0" algn="l">
              <a:lnSpc>
                <a:spcPct val="131625"/>
              </a:lnSpc>
              <a:spcBef>
                <a:spcPts val="0"/>
              </a:spcBef>
              <a:spcAft>
                <a:spcPts val="0"/>
              </a:spcAft>
              <a:buClr>
                <a:schemeClr val="dk1"/>
              </a:buClr>
              <a:buSzPts val="1500"/>
              <a:buFont typeface="Montserrat"/>
              <a:buChar char="●"/>
            </a:pPr>
            <a:r>
              <a:rPr lang="en-GB" sz="1500">
                <a:solidFill>
                  <a:schemeClr val="dk1"/>
                </a:solidFill>
                <a:latin typeface="Montserrat"/>
                <a:ea typeface="Montserrat"/>
                <a:cs typeface="Montserrat"/>
                <a:sym typeface="Montserrat"/>
              </a:rPr>
              <a:t>Before automation and cloud, servers were manually provisioned </a:t>
            </a:r>
            <a:endParaRPr sz="1500">
              <a:solidFill>
                <a:schemeClr val="dk1"/>
              </a:solidFill>
              <a:latin typeface="Montserrat"/>
              <a:ea typeface="Montserrat"/>
              <a:cs typeface="Montserrat"/>
              <a:sym typeface="Montserrat"/>
            </a:endParaRPr>
          </a:p>
          <a:p>
            <a:pPr indent="-323850" lvl="0" marL="457200" marR="152400" rtl="0" algn="l">
              <a:lnSpc>
                <a:spcPct val="131625"/>
              </a:lnSpc>
              <a:spcBef>
                <a:spcPts val="0"/>
              </a:spcBef>
              <a:spcAft>
                <a:spcPts val="0"/>
              </a:spcAft>
              <a:buClr>
                <a:schemeClr val="dk1"/>
              </a:buClr>
              <a:buSzPts val="1500"/>
              <a:buFont typeface="Montserrat"/>
              <a:buChar char="●"/>
            </a:pPr>
            <a:r>
              <a:rPr lang="en-GB" sz="1500">
                <a:solidFill>
                  <a:schemeClr val="dk1"/>
                </a:solidFill>
                <a:latin typeface="Montserrat"/>
                <a:ea typeface="Montserrat"/>
                <a:cs typeface="Montserrat"/>
                <a:sym typeface="Montserrat"/>
              </a:rPr>
              <a:t>Manual configuration changes cause “configuration </a:t>
            </a:r>
            <a:r>
              <a:rPr lang="en-GB" sz="1500">
                <a:solidFill>
                  <a:schemeClr val="dk1"/>
                </a:solidFill>
                <a:latin typeface="Montserrat"/>
                <a:ea typeface="Montserrat"/>
                <a:cs typeface="Montserrat"/>
                <a:sym typeface="Montserrat"/>
              </a:rPr>
              <a:t>drift</a:t>
            </a:r>
            <a:r>
              <a:rPr lang="en-GB" sz="1500">
                <a:solidFill>
                  <a:schemeClr val="dk1"/>
                </a:solidFill>
                <a:latin typeface="Montserrat"/>
                <a:ea typeface="Montserrat"/>
                <a:cs typeface="Montserrat"/>
                <a:sym typeface="Montserrat"/>
              </a:rPr>
              <a:t>”</a:t>
            </a:r>
            <a:endParaRPr sz="1500">
              <a:solidFill>
                <a:schemeClr val="dk1"/>
              </a:solidFill>
              <a:latin typeface="Montserrat"/>
              <a:ea typeface="Montserrat"/>
              <a:cs typeface="Montserrat"/>
              <a:sym typeface="Montserrat"/>
            </a:endParaRPr>
          </a:p>
          <a:p>
            <a:pPr indent="-323850" lvl="0" marL="457200" marR="152400" rtl="0" algn="l">
              <a:lnSpc>
                <a:spcPct val="131625"/>
              </a:lnSpc>
              <a:spcBef>
                <a:spcPts val="0"/>
              </a:spcBef>
              <a:spcAft>
                <a:spcPts val="0"/>
              </a:spcAft>
              <a:buClr>
                <a:schemeClr val="dk1"/>
              </a:buClr>
              <a:buSzPts val="1500"/>
              <a:buFont typeface="Montserrat"/>
              <a:buChar char="●"/>
            </a:pPr>
            <a:r>
              <a:rPr lang="en-GB" sz="1500">
                <a:solidFill>
                  <a:schemeClr val="dk1"/>
                </a:solidFill>
                <a:latin typeface="Montserrat"/>
                <a:ea typeface="Montserrat"/>
                <a:cs typeface="Montserrat"/>
                <a:sym typeface="Montserrat"/>
              </a:rPr>
              <a:t>Automation requirements led to configuration (and change) management tools to stop “configuration drift”</a:t>
            </a:r>
            <a:endParaRPr sz="1500">
              <a:solidFill>
                <a:schemeClr val="dk1"/>
              </a:solidFill>
              <a:latin typeface="Montserrat"/>
              <a:ea typeface="Montserrat"/>
              <a:cs typeface="Montserrat"/>
              <a:sym typeface="Montserrat"/>
            </a:endParaRPr>
          </a:p>
          <a:p>
            <a:pPr indent="-323850" lvl="0" marL="457200" marR="152400" rtl="0" algn="l">
              <a:lnSpc>
                <a:spcPct val="131625"/>
              </a:lnSpc>
              <a:spcBef>
                <a:spcPts val="0"/>
              </a:spcBef>
              <a:spcAft>
                <a:spcPts val="0"/>
              </a:spcAft>
              <a:buClr>
                <a:schemeClr val="dk1"/>
              </a:buClr>
              <a:buSzPts val="1500"/>
              <a:buFont typeface="Montserrat"/>
              <a:buChar char="●"/>
            </a:pPr>
            <a:r>
              <a:rPr lang="en-GB" sz="1500">
                <a:solidFill>
                  <a:schemeClr val="dk1"/>
                </a:solidFill>
                <a:latin typeface="Montserrat"/>
                <a:ea typeface="Montserrat"/>
                <a:cs typeface="Montserrat"/>
                <a:sym typeface="Montserrat"/>
              </a:rPr>
              <a:t>Chef and Puppet are the most popular configuration </a:t>
            </a:r>
            <a:r>
              <a:rPr lang="en-GB" sz="1500">
                <a:solidFill>
                  <a:schemeClr val="dk1"/>
                </a:solidFill>
                <a:latin typeface="Montserrat"/>
                <a:ea typeface="Montserrat"/>
                <a:cs typeface="Montserrat"/>
                <a:sym typeface="Montserrat"/>
              </a:rPr>
              <a:t>management tools</a:t>
            </a:r>
            <a:endParaRPr sz="1500">
              <a:solidFill>
                <a:schemeClr val="dk1"/>
              </a:solidFill>
              <a:latin typeface="Montserrat"/>
              <a:ea typeface="Montserrat"/>
              <a:cs typeface="Montserrat"/>
              <a:sym typeface="Montserra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8" name="Shape 968"/>
        <p:cNvGrpSpPr/>
        <p:nvPr/>
      </p:nvGrpSpPr>
      <p:grpSpPr>
        <a:xfrm>
          <a:off x="0" y="0"/>
          <a:ext cx="0" cy="0"/>
          <a:chOff x="0" y="0"/>
          <a:chExt cx="0" cy="0"/>
        </a:xfrm>
      </p:grpSpPr>
      <p:sp>
        <p:nvSpPr>
          <p:cNvPr id="969" name="Google Shape;969;p97"/>
          <p:cNvSpPr txBox="1"/>
          <p:nvPr>
            <p:ph type="title"/>
          </p:nvPr>
        </p:nvSpPr>
        <p:spPr>
          <a:xfrm>
            <a:off x="211800" y="174072"/>
            <a:ext cx="8319600" cy="1213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GB"/>
              <a:t>Mutable vs Immutable Infrastructure</a:t>
            </a:r>
            <a:endParaRPr/>
          </a:p>
        </p:txBody>
      </p:sp>
      <p:graphicFrame>
        <p:nvGraphicFramePr>
          <p:cNvPr id="970" name="Google Shape;970;p97"/>
          <p:cNvGraphicFramePr/>
          <p:nvPr/>
        </p:nvGraphicFramePr>
        <p:xfrm>
          <a:off x="211800" y="1619250"/>
          <a:ext cx="3000000" cy="3000000"/>
        </p:xfrm>
        <a:graphic>
          <a:graphicData uri="http://schemas.openxmlformats.org/drawingml/2006/table">
            <a:tbl>
              <a:tblPr>
                <a:noFill/>
                <a:tableStyleId>{DFD257EA-D193-4A56-9087-FB30DC01FC60}</a:tableStyleId>
              </a:tblPr>
              <a:tblGrid>
                <a:gridCol w="3132400"/>
                <a:gridCol w="3132400"/>
              </a:tblGrid>
              <a:tr h="390775">
                <a:tc>
                  <a:txBody>
                    <a:bodyPr/>
                    <a:lstStyle/>
                    <a:p>
                      <a:pPr indent="0" lvl="0" marL="0" rtl="0" algn="l">
                        <a:spcBef>
                          <a:spcPts val="0"/>
                        </a:spcBef>
                        <a:spcAft>
                          <a:spcPts val="0"/>
                        </a:spcAft>
                        <a:buNone/>
                      </a:pPr>
                      <a:r>
                        <a:rPr b="1" lang="en-GB"/>
                        <a:t>Mutable</a:t>
                      </a:r>
                      <a:endParaRPr b="1"/>
                    </a:p>
                  </a:txBody>
                  <a:tcPr marT="91425" marB="91425" marR="91425" marL="91425"/>
                </a:tc>
                <a:tc>
                  <a:txBody>
                    <a:bodyPr/>
                    <a:lstStyle/>
                    <a:p>
                      <a:pPr indent="0" lvl="0" marL="0" rtl="0" algn="l">
                        <a:spcBef>
                          <a:spcPts val="0"/>
                        </a:spcBef>
                        <a:spcAft>
                          <a:spcPts val="0"/>
                        </a:spcAft>
                        <a:buNone/>
                      </a:pPr>
                      <a:r>
                        <a:rPr b="1" lang="en-GB"/>
                        <a:t>Immutable</a:t>
                      </a:r>
                      <a:endParaRPr b="1"/>
                    </a:p>
                  </a:txBody>
                  <a:tcPr marT="91425" marB="91425" marR="91425" marL="91425"/>
                </a:tc>
              </a:tr>
              <a:tr h="390775">
                <a:tc>
                  <a:txBody>
                    <a:bodyPr/>
                    <a:lstStyle/>
                    <a:p>
                      <a:pPr indent="0" lvl="0" marL="0" rtl="0" algn="l">
                        <a:spcBef>
                          <a:spcPts val="0"/>
                        </a:spcBef>
                        <a:spcAft>
                          <a:spcPts val="0"/>
                        </a:spcAft>
                        <a:buNone/>
                      </a:pPr>
                      <a:r>
                        <a:rPr lang="en-GB"/>
                        <a:t>A mutable resource can be changed after it’s creation.</a:t>
                      </a:r>
                      <a:endParaRPr/>
                    </a:p>
                  </a:txBody>
                  <a:tcPr marT="91425" marB="91425" marR="91425" marL="91425"/>
                </a:tc>
                <a:tc>
                  <a:txBody>
                    <a:bodyPr/>
                    <a:lstStyle/>
                    <a:p>
                      <a:pPr indent="0" lvl="0" marL="0" rtl="0" algn="l">
                        <a:spcBef>
                          <a:spcPts val="0"/>
                        </a:spcBef>
                        <a:spcAft>
                          <a:spcPts val="0"/>
                        </a:spcAft>
                        <a:buNone/>
                      </a:pPr>
                      <a:r>
                        <a:rPr lang="en-GB"/>
                        <a:t>An immutable resource cannot be changed after deployment. </a:t>
                      </a:r>
                      <a:endParaRPr/>
                    </a:p>
                  </a:txBody>
                  <a:tcPr marT="91425" marB="91425" marR="91425" marL="91425"/>
                </a:tc>
              </a:tr>
              <a:tr h="601225">
                <a:tc>
                  <a:txBody>
                    <a:bodyPr/>
                    <a:lstStyle/>
                    <a:p>
                      <a:pPr indent="0" lvl="0" marL="0" rtl="0" algn="l">
                        <a:spcBef>
                          <a:spcPts val="0"/>
                        </a:spcBef>
                        <a:spcAft>
                          <a:spcPts val="0"/>
                        </a:spcAft>
                        <a:buNone/>
                      </a:pPr>
                      <a:r>
                        <a:rPr lang="en-GB"/>
                        <a:t>Changes can be applied in place.</a:t>
                      </a:r>
                      <a:endParaRPr/>
                    </a:p>
                  </a:txBody>
                  <a:tcPr marT="91425" marB="91425" marR="91425" marL="91425"/>
                </a:tc>
                <a:tc>
                  <a:txBody>
                    <a:bodyPr/>
                    <a:lstStyle/>
                    <a:p>
                      <a:pPr indent="0" lvl="0" marL="0" rtl="0" algn="l">
                        <a:spcBef>
                          <a:spcPts val="0"/>
                        </a:spcBef>
                        <a:spcAft>
                          <a:spcPts val="0"/>
                        </a:spcAft>
                        <a:buNone/>
                      </a:pPr>
                      <a:r>
                        <a:rPr lang="en-GB"/>
                        <a:t>Changes require new resource deployments.</a:t>
                      </a:r>
                      <a:endParaRPr/>
                    </a:p>
                  </a:txBody>
                  <a:tcPr marT="91425" marB="91425" marR="91425" marL="91425"/>
                </a:tc>
              </a:tr>
              <a:tr h="601225">
                <a:tc>
                  <a:txBody>
                    <a:bodyPr/>
                    <a:lstStyle/>
                    <a:p>
                      <a:pPr indent="0" lvl="0" marL="0" rtl="0" algn="l">
                        <a:spcBef>
                          <a:spcPts val="0"/>
                        </a:spcBef>
                        <a:spcAft>
                          <a:spcPts val="0"/>
                        </a:spcAft>
                        <a:buNone/>
                      </a:pPr>
                      <a:r>
                        <a:rPr lang="en-GB"/>
                        <a:t>Legacy platforms and software managed this way.</a:t>
                      </a:r>
                      <a:endParaRPr/>
                    </a:p>
                  </a:txBody>
                  <a:tcPr marT="91425" marB="91425" marR="91425" marL="91425"/>
                </a:tc>
                <a:tc>
                  <a:txBody>
                    <a:bodyPr/>
                    <a:lstStyle/>
                    <a:p>
                      <a:pPr indent="0" lvl="0" marL="0" rtl="0" algn="l">
                        <a:spcBef>
                          <a:spcPts val="0"/>
                        </a:spcBef>
                        <a:spcAft>
                          <a:spcPts val="0"/>
                        </a:spcAft>
                        <a:buNone/>
                      </a:pPr>
                      <a:r>
                        <a:rPr lang="en-GB"/>
                        <a:t>Newer pattern, cloud native.</a:t>
                      </a:r>
                      <a:endParaRPr/>
                    </a:p>
                  </a:txBody>
                  <a:tcPr marT="91425" marB="91425" marR="91425" marL="91425"/>
                </a:tc>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4" name="Shape 974"/>
        <p:cNvGrpSpPr/>
        <p:nvPr/>
      </p:nvGrpSpPr>
      <p:grpSpPr>
        <a:xfrm>
          <a:off x="0" y="0"/>
          <a:ext cx="0" cy="0"/>
          <a:chOff x="0" y="0"/>
          <a:chExt cx="0" cy="0"/>
        </a:xfrm>
      </p:grpSpPr>
      <p:pic>
        <p:nvPicPr>
          <p:cNvPr id="975" name="Google Shape;975;p98"/>
          <p:cNvPicPr preferRelativeResize="0"/>
          <p:nvPr/>
        </p:nvPicPr>
        <p:blipFill>
          <a:blip r:embed="rId3">
            <a:alphaModFix/>
          </a:blip>
          <a:stretch>
            <a:fillRect/>
          </a:stretch>
        </p:blipFill>
        <p:spPr>
          <a:xfrm>
            <a:off x="2871425" y="1648050"/>
            <a:ext cx="6192075" cy="3495449"/>
          </a:xfrm>
          <a:prstGeom prst="rect">
            <a:avLst/>
          </a:prstGeom>
          <a:noFill/>
          <a:ln>
            <a:noFill/>
          </a:ln>
        </p:spPr>
      </p:pic>
      <p:sp>
        <p:nvSpPr>
          <p:cNvPr id="976" name="Google Shape;976;p98"/>
          <p:cNvSpPr txBox="1"/>
          <p:nvPr>
            <p:ph type="title"/>
          </p:nvPr>
        </p:nvSpPr>
        <p:spPr>
          <a:xfrm>
            <a:off x="211800" y="174072"/>
            <a:ext cx="8319600" cy="1167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GB"/>
              <a:t>What is Configuration Management?</a:t>
            </a:r>
            <a:endParaRPr/>
          </a:p>
        </p:txBody>
      </p:sp>
      <p:sp>
        <p:nvSpPr>
          <p:cNvPr id="977" name="Google Shape;977;p98"/>
          <p:cNvSpPr txBox="1"/>
          <p:nvPr/>
        </p:nvSpPr>
        <p:spPr>
          <a:xfrm>
            <a:off x="0" y="1387550"/>
            <a:ext cx="8685900" cy="2458800"/>
          </a:xfrm>
          <a:prstGeom prst="rect">
            <a:avLst/>
          </a:prstGeom>
          <a:noFill/>
          <a:ln>
            <a:noFill/>
          </a:ln>
        </p:spPr>
        <p:txBody>
          <a:bodyPr anchorCtr="0" anchor="t" bIns="91425" lIns="91425" spcFirstLastPara="1" rIns="91425" wrap="square" tIns="91425">
            <a:noAutofit/>
          </a:bodyPr>
          <a:lstStyle/>
          <a:p>
            <a:pPr indent="-311150" lvl="0" marL="457200" marR="152400" rtl="0" algn="l">
              <a:lnSpc>
                <a:spcPct val="131625"/>
              </a:lnSpc>
              <a:spcBef>
                <a:spcPts val="0"/>
              </a:spcBef>
              <a:spcAft>
                <a:spcPts val="0"/>
              </a:spcAft>
              <a:buClr>
                <a:schemeClr val="dk1"/>
              </a:buClr>
              <a:buSzPts val="1300"/>
              <a:buFont typeface="Montserrat"/>
              <a:buChar char="●"/>
            </a:pPr>
            <a:r>
              <a:rPr lang="en-GB" sz="1300">
                <a:solidFill>
                  <a:schemeClr val="dk1"/>
                </a:solidFill>
                <a:latin typeface="Montserrat"/>
                <a:ea typeface="Montserrat"/>
                <a:cs typeface="Montserrat"/>
                <a:sym typeface="Montserrat"/>
              </a:rPr>
              <a:t>Designed to install and manage software and settings on </a:t>
            </a:r>
            <a:r>
              <a:rPr b="1" lang="en-GB" sz="1300">
                <a:solidFill>
                  <a:schemeClr val="dk1"/>
                </a:solidFill>
                <a:latin typeface="Montserrat"/>
                <a:ea typeface="Montserrat"/>
                <a:cs typeface="Montserrat"/>
                <a:sym typeface="Montserrat"/>
              </a:rPr>
              <a:t>existing</a:t>
            </a:r>
            <a:r>
              <a:rPr lang="en-GB" sz="1300">
                <a:solidFill>
                  <a:schemeClr val="dk1"/>
                </a:solidFill>
                <a:latin typeface="Montserrat"/>
                <a:ea typeface="Montserrat"/>
                <a:cs typeface="Montserrat"/>
                <a:sym typeface="Montserrat"/>
              </a:rPr>
              <a:t> servers.</a:t>
            </a:r>
            <a:endParaRPr sz="1300">
              <a:solidFill>
                <a:schemeClr val="dk1"/>
              </a:solidFill>
              <a:latin typeface="Montserrat"/>
              <a:ea typeface="Montserrat"/>
              <a:cs typeface="Montserrat"/>
              <a:sym typeface="Montserrat"/>
            </a:endParaRPr>
          </a:p>
          <a:p>
            <a:pPr indent="-311150" lvl="0" marL="457200" marR="152400" rtl="0" algn="l">
              <a:lnSpc>
                <a:spcPct val="131625"/>
              </a:lnSpc>
              <a:spcBef>
                <a:spcPts val="0"/>
              </a:spcBef>
              <a:spcAft>
                <a:spcPts val="0"/>
              </a:spcAft>
              <a:buClr>
                <a:schemeClr val="dk1"/>
              </a:buClr>
              <a:buSzPts val="1300"/>
              <a:buFont typeface="Montserrat"/>
              <a:buChar char="●"/>
            </a:pPr>
            <a:r>
              <a:rPr lang="en-GB" sz="1300">
                <a:solidFill>
                  <a:schemeClr val="dk1"/>
                </a:solidFill>
                <a:latin typeface="Montserrat"/>
                <a:ea typeface="Montserrat"/>
                <a:cs typeface="Montserrat"/>
                <a:sym typeface="Montserrat"/>
              </a:rPr>
              <a:t>Uses </a:t>
            </a:r>
            <a:r>
              <a:rPr b="1" lang="en-GB" sz="1300">
                <a:solidFill>
                  <a:schemeClr val="dk1"/>
                </a:solidFill>
                <a:latin typeface="Montserrat"/>
                <a:ea typeface="Montserrat"/>
                <a:cs typeface="Montserrat"/>
                <a:sym typeface="Montserrat"/>
              </a:rPr>
              <a:t>Mutable Infrastructure</a:t>
            </a:r>
            <a:r>
              <a:rPr lang="en-GB" sz="1300">
                <a:solidFill>
                  <a:schemeClr val="dk1"/>
                </a:solidFill>
                <a:latin typeface="Montserrat"/>
                <a:ea typeface="Montserrat"/>
                <a:cs typeface="Montserrat"/>
                <a:sym typeface="Montserrat"/>
              </a:rPr>
              <a:t>.</a:t>
            </a:r>
            <a:endParaRPr sz="1300">
              <a:solidFill>
                <a:schemeClr val="dk1"/>
              </a:solidFill>
              <a:latin typeface="Montserrat"/>
              <a:ea typeface="Montserrat"/>
              <a:cs typeface="Montserrat"/>
              <a:sym typeface="Montserrat"/>
            </a:endParaRPr>
          </a:p>
          <a:p>
            <a:pPr indent="-311150" lvl="0" marL="457200" marR="152400" rtl="0" algn="l">
              <a:lnSpc>
                <a:spcPct val="131625"/>
              </a:lnSpc>
              <a:spcBef>
                <a:spcPts val="0"/>
              </a:spcBef>
              <a:spcAft>
                <a:spcPts val="0"/>
              </a:spcAft>
              <a:buClr>
                <a:schemeClr val="dk1"/>
              </a:buClr>
              <a:buSzPts val="1300"/>
              <a:buFont typeface="Montserrat"/>
              <a:buChar char="●"/>
            </a:pPr>
            <a:r>
              <a:rPr lang="en-GB" sz="1300">
                <a:solidFill>
                  <a:schemeClr val="dk1"/>
                </a:solidFill>
                <a:latin typeface="Montserrat"/>
                <a:ea typeface="Montserrat"/>
                <a:cs typeface="Montserrat"/>
                <a:sym typeface="Montserrat"/>
              </a:rPr>
              <a:t>Benefits:</a:t>
            </a:r>
            <a:endParaRPr sz="1300">
              <a:solidFill>
                <a:schemeClr val="dk1"/>
              </a:solidFill>
              <a:latin typeface="Montserrat"/>
              <a:ea typeface="Montserrat"/>
              <a:cs typeface="Montserrat"/>
              <a:sym typeface="Montserrat"/>
            </a:endParaRPr>
          </a:p>
          <a:p>
            <a:pPr indent="-311150" lvl="1" marL="914400" marR="152400" rtl="0" algn="l">
              <a:lnSpc>
                <a:spcPct val="131625"/>
              </a:lnSpc>
              <a:spcBef>
                <a:spcPts val="0"/>
              </a:spcBef>
              <a:spcAft>
                <a:spcPts val="0"/>
              </a:spcAft>
              <a:buClr>
                <a:schemeClr val="dk1"/>
              </a:buClr>
              <a:buSzPts val="1300"/>
              <a:buFont typeface="Montserrat"/>
              <a:buChar char="○"/>
            </a:pPr>
            <a:r>
              <a:rPr lang="en-GB" sz="1300">
                <a:solidFill>
                  <a:schemeClr val="dk1"/>
                </a:solidFill>
                <a:latin typeface="Montserrat"/>
                <a:ea typeface="Montserrat"/>
                <a:cs typeface="Montserrat"/>
                <a:sym typeface="Montserrat"/>
              </a:rPr>
              <a:t>Consistency</a:t>
            </a:r>
            <a:endParaRPr sz="1300">
              <a:solidFill>
                <a:schemeClr val="dk1"/>
              </a:solidFill>
              <a:latin typeface="Montserrat"/>
              <a:ea typeface="Montserrat"/>
              <a:cs typeface="Montserrat"/>
              <a:sym typeface="Montserrat"/>
            </a:endParaRPr>
          </a:p>
          <a:p>
            <a:pPr indent="-311150" lvl="1" marL="914400" marR="152400" rtl="0" algn="l">
              <a:lnSpc>
                <a:spcPct val="131625"/>
              </a:lnSpc>
              <a:spcBef>
                <a:spcPts val="0"/>
              </a:spcBef>
              <a:spcAft>
                <a:spcPts val="0"/>
              </a:spcAft>
              <a:buClr>
                <a:schemeClr val="dk1"/>
              </a:buClr>
              <a:buSzPts val="1300"/>
              <a:buFont typeface="Montserrat"/>
              <a:buChar char="○"/>
            </a:pPr>
            <a:r>
              <a:rPr lang="en-GB" sz="1300">
                <a:solidFill>
                  <a:schemeClr val="dk1"/>
                </a:solidFill>
                <a:latin typeface="Montserrat"/>
                <a:ea typeface="Montserrat"/>
                <a:cs typeface="Montserrat"/>
                <a:sym typeface="Montserrat"/>
              </a:rPr>
              <a:t>Automation</a:t>
            </a:r>
            <a:endParaRPr sz="1300">
              <a:solidFill>
                <a:schemeClr val="dk1"/>
              </a:solidFill>
              <a:latin typeface="Montserrat"/>
              <a:ea typeface="Montserrat"/>
              <a:cs typeface="Montserrat"/>
              <a:sym typeface="Montserrat"/>
            </a:endParaRPr>
          </a:p>
          <a:p>
            <a:pPr indent="-311150" lvl="1" marL="914400" marR="152400" rtl="0" algn="l">
              <a:lnSpc>
                <a:spcPct val="131625"/>
              </a:lnSpc>
              <a:spcBef>
                <a:spcPts val="0"/>
              </a:spcBef>
              <a:spcAft>
                <a:spcPts val="0"/>
              </a:spcAft>
              <a:buClr>
                <a:schemeClr val="dk1"/>
              </a:buClr>
              <a:buSzPts val="1300"/>
              <a:buFont typeface="Montserrat"/>
              <a:buChar char="○"/>
            </a:pPr>
            <a:r>
              <a:rPr lang="en-GB" sz="1300">
                <a:solidFill>
                  <a:schemeClr val="dk1"/>
                </a:solidFill>
                <a:latin typeface="Montserrat"/>
                <a:ea typeface="Montserrat"/>
                <a:cs typeface="Montserrat"/>
                <a:sym typeface="Montserrat"/>
              </a:rPr>
              <a:t>Git and Version Control</a:t>
            </a:r>
            <a:endParaRPr sz="1300">
              <a:solidFill>
                <a:schemeClr val="dk1"/>
              </a:solidFill>
              <a:latin typeface="Montserrat"/>
              <a:ea typeface="Montserrat"/>
              <a:cs typeface="Montserrat"/>
              <a:sym typeface="Montserrat"/>
            </a:endParaRPr>
          </a:p>
          <a:p>
            <a:pPr indent="-311150" lvl="0" marL="457200" marR="152400" rtl="0" algn="l">
              <a:lnSpc>
                <a:spcPct val="131625"/>
              </a:lnSpc>
              <a:spcBef>
                <a:spcPts val="0"/>
              </a:spcBef>
              <a:spcAft>
                <a:spcPts val="0"/>
              </a:spcAft>
              <a:buClr>
                <a:schemeClr val="dk1"/>
              </a:buClr>
              <a:buSzPts val="1300"/>
              <a:buFont typeface="Montserrat"/>
              <a:buChar char="●"/>
            </a:pPr>
            <a:r>
              <a:rPr lang="en-GB" sz="1300">
                <a:solidFill>
                  <a:schemeClr val="dk1"/>
                </a:solidFill>
                <a:latin typeface="Montserrat"/>
                <a:ea typeface="Montserrat"/>
                <a:cs typeface="Montserrat"/>
                <a:sym typeface="Montserrat"/>
              </a:rPr>
              <a:t>Example tools:</a:t>
            </a:r>
            <a:endParaRPr sz="1300">
              <a:solidFill>
                <a:schemeClr val="dk1"/>
              </a:solidFill>
              <a:latin typeface="Montserrat"/>
              <a:ea typeface="Montserrat"/>
              <a:cs typeface="Montserrat"/>
              <a:sym typeface="Montserrat"/>
            </a:endParaRPr>
          </a:p>
          <a:p>
            <a:pPr indent="-311150" lvl="1" marL="914400" marR="152400" rtl="0" algn="l">
              <a:lnSpc>
                <a:spcPct val="131625"/>
              </a:lnSpc>
              <a:spcBef>
                <a:spcPts val="0"/>
              </a:spcBef>
              <a:spcAft>
                <a:spcPts val="0"/>
              </a:spcAft>
              <a:buClr>
                <a:schemeClr val="dk1"/>
              </a:buClr>
              <a:buSzPts val="1300"/>
              <a:buFont typeface="Montserrat"/>
              <a:buChar char="○"/>
            </a:pPr>
            <a:r>
              <a:rPr lang="en-GB" sz="1300">
                <a:solidFill>
                  <a:schemeClr val="dk1"/>
                </a:solidFill>
                <a:latin typeface="Montserrat"/>
                <a:ea typeface="Montserrat"/>
                <a:cs typeface="Montserrat"/>
                <a:sym typeface="Montserrat"/>
              </a:rPr>
              <a:t>Chef</a:t>
            </a:r>
            <a:endParaRPr sz="1300">
              <a:solidFill>
                <a:schemeClr val="dk1"/>
              </a:solidFill>
              <a:latin typeface="Montserrat"/>
              <a:ea typeface="Montserrat"/>
              <a:cs typeface="Montserrat"/>
              <a:sym typeface="Montserrat"/>
            </a:endParaRPr>
          </a:p>
          <a:p>
            <a:pPr indent="-311150" lvl="1" marL="914400" marR="152400" rtl="0" algn="l">
              <a:lnSpc>
                <a:spcPct val="131625"/>
              </a:lnSpc>
              <a:spcBef>
                <a:spcPts val="0"/>
              </a:spcBef>
              <a:spcAft>
                <a:spcPts val="0"/>
              </a:spcAft>
              <a:buClr>
                <a:schemeClr val="dk1"/>
              </a:buClr>
              <a:buSzPts val="1300"/>
              <a:buFont typeface="Montserrat"/>
              <a:buChar char="○"/>
            </a:pPr>
            <a:r>
              <a:rPr lang="en-GB" sz="1300">
                <a:solidFill>
                  <a:schemeClr val="dk1"/>
                </a:solidFill>
                <a:latin typeface="Montserrat"/>
                <a:ea typeface="Montserrat"/>
                <a:cs typeface="Montserrat"/>
                <a:sym typeface="Montserrat"/>
              </a:rPr>
              <a:t>Puppet</a:t>
            </a:r>
            <a:endParaRPr sz="1300">
              <a:solidFill>
                <a:schemeClr val="dk1"/>
              </a:solidFill>
              <a:latin typeface="Montserrat"/>
              <a:ea typeface="Montserrat"/>
              <a:cs typeface="Montserrat"/>
              <a:sym typeface="Montserrat"/>
            </a:endParaRPr>
          </a:p>
          <a:p>
            <a:pPr indent="-311150" lvl="1" marL="914400" marR="152400" rtl="0" algn="l">
              <a:lnSpc>
                <a:spcPct val="131625"/>
              </a:lnSpc>
              <a:spcBef>
                <a:spcPts val="0"/>
              </a:spcBef>
              <a:spcAft>
                <a:spcPts val="0"/>
              </a:spcAft>
              <a:buClr>
                <a:schemeClr val="dk1"/>
              </a:buClr>
              <a:buSzPts val="1300"/>
              <a:buFont typeface="Montserrat"/>
              <a:buChar char="○"/>
            </a:pPr>
            <a:r>
              <a:rPr lang="en-GB" sz="1300">
                <a:solidFill>
                  <a:schemeClr val="dk1"/>
                </a:solidFill>
                <a:latin typeface="Montserrat"/>
                <a:ea typeface="Montserrat"/>
                <a:cs typeface="Montserrat"/>
                <a:sym typeface="Montserrat"/>
              </a:rPr>
              <a:t>Ansible</a:t>
            </a:r>
            <a:endParaRPr sz="1300">
              <a:solidFill>
                <a:schemeClr val="dk1"/>
              </a:solidFill>
              <a:latin typeface="Montserrat"/>
              <a:ea typeface="Montserrat"/>
              <a:cs typeface="Montserrat"/>
              <a:sym typeface="Montserra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1" name="Shape 981"/>
        <p:cNvGrpSpPr/>
        <p:nvPr/>
      </p:nvGrpSpPr>
      <p:grpSpPr>
        <a:xfrm>
          <a:off x="0" y="0"/>
          <a:ext cx="0" cy="0"/>
          <a:chOff x="0" y="0"/>
          <a:chExt cx="0" cy="0"/>
        </a:xfrm>
      </p:grpSpPr>
      <p:sp>
        <p:nvSpPr>
          <p:cNvPr id="982" name="Google Shape;982;p99"/>
          <p:cNvSpPr txBox="1"/>
          <p:nvPr>
            <p:ph type="title"/>
          </p:nvPr>
        </p:nvSpPr>
        <p:spPr>
          <a:xfrm>
            <a:off x="211800" y="174072"/>
            <a:ext cx="8319600" cy="1213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GB"/>
              <a:t>How is this different from Terraform?</a:t>
            </a:r>
            <a:endParaRPr/>
          </a:p>
        </p:txBody>
      </p:sp>
      <p:sp>
        <p:nvSpPr>
          <p:cNvPr id="983" name="Google Shape;983;p99"/>
          <p:cNvSpPr txBox="1"/>
          <p:nvPr/>
        </p:nvSpPr>
        <p:spPr>
          <a:xfrm>
            <a:off x="0" y="1387550"/>
            <a:ext cx="9144000" cy="3756000"/>
          </a:xfrm>
          <a:prstGeom prst="rect">
            <a:avLst/>
          </a:prstGeom>
          <a:noFill/>
          <a:ln>
            <a:noFill/>
          </a:ln>
        </p:spPr>
        <p:txBody>
          <a:bodyPr anchorCtr="0" anchor="t" bIns="91425" lIns="91425" spcFirstLastPara="1" rIns="91425" wrap="square" tIns="91425">
            <a:noAutofit/>
          </a:bodyPr>
          <a:lstStyle/>
          <a:p>
            <a:pPr indent="-323850" lvl="0" marL="457200" marR="152400" rtl="0" algn="l">
              <a:lnSpc>
                <a:spcPct val="131625"/>
              </a:lnSpc>
              <a:spcBef>
                <a:spcPts val="0"/>
              </a:spcBef>
              <a:spcAft>
                <a:spcPts val="0"/>
              </a:spcAft>
              <a:buClr>
                <a:schemeClr val="dk1"/>
              </a:buClr>
              <a:buSzPts val="1500"/>
              <a:buFont typeface="Montserrat"/>
              <a:buChar char="●"/>
            </a:pPr>
            <a:r>
              <a:rPr lang="en-GB" sz="1500">
                <a:solidFill>
                  <a:schemeClr val="dk1"/>
                </a:solidFill>
                <a:latin typeface="Montserrat"/>
                <a:ea typeface="Montserrat"/>
                <a:cs typeface="Montserrat"/>
                <a:sym typeface="Montserrat"/>
              </a:rPr>
              <a:t>Terraform is a </a:t>
            </a:r>
            <a:r>
              <a:rPr b="1" lang="en-GB" sz="1500">
                <a:solidFill>
                  <a:schemeClr val="dk1"/>
                </a:solidFill>
                <a:latin typeface="Montserrat"/>
                <a:ea typeface="Montserrat"/>
                <a:cs typeface="Montserrat"/>
                <a:sym typeface="Montserrat"/>
              </a:rPr>
              <a:t>Provisioning</a:t>
            </a:r>
            <a:r>
              <a:rPr lang="en-GB" sz="1500">
                <a:solidFill>
                  <a:schemeClr val="dk1"/>
                </a:solidFill>
                <a:latin typeface="Montserrat"/>
                <a:ea typeface="Montserrat"/>
                <a:cs typeface="Montserrat"/>
                <a:sym typeface="Montserrat"/>
              </a:rPr>
              <a:t> tool, also referred to as </a:t>
            </a:r>
            <a:r>
              <a:rPr b="1" lang="en-GB" sz="1500">
                <a:solidFill>
                  <a:schemeClr val="dk1"/>
                </a:solidFill>
                <a:latin typeface="Montserrat"/>
                <a:ea typeface="Montserrat"/>
                <a:cs typeface="Montserrat"/>
                <a:sym typeface="Montserrat"/>
              </a:rPr>
              <a:t>Infrastructure as Code.</a:t>
            </a:r>
            <a:endParaRPr b="1" sz="1500">
              <a:solidFill>
                <a:schemeClr val="dk1"/>
              </a:solidFill>
              <a:latin typeface="Montserrat"/>
              <a:ea typeface="Montserrat"/>
              <a:cs typeface="Montserrat"/>
              <a:sym typeface="Montserrat"/>
            </a:endParaRPr>
          </a:p>
          <a:p>
            <a:pPr indent="-323850" lvl="0" marL="457200" marR="152400" rtl="0" algn="l">
              <a:lnSpc>
                <a:spcPct val="131625"/>
              </a:lnSpc>
              <a:spcBef>
                <a:spcPts val="0"/>
              </a:spcBef>
              <a:spcAft>
                <a:spcPts val="0"/>
              </a:spcAft>
              <a:buClr>
                <a:schemeClr val="dk1"/>
              </a:buClr>
              <a:buSzPts val="1500"/>
              <a:buFont typeface="Montserrat"/>
              <a:buChar char="●"/>
            </a:pPr>
            <a:r>
              <a:rPr lang="en-GB" sz="1500">
                <a:solidFill>
                  <a:schemeClr val="dk1"/>
                </a:solidFill>
                <a:latin typeface="Montserrat"/>
                <a:ea typeface="Montserrat"/>
                <a:cs typeface="Montserrat"/>
                <a:sym typeface="Montserrat"/>
              </a:rPr>
              <a:t>Uses the </a:t>
            </a:r>
            <a:r>
              <a:rPr b="1" lang="en-GB" sz="1500">
                <a:solidFill>
                  <a:schemeClr val="dk1"/>
                </a:solidFill>
                <a:latin typeface="Montserrat"/>
                <a:ea typeface="Montserrat"/>
                <a:cs typeface="Montserrat"/>
                <a:sym typeface="Montserrat"/>
              </a:rPr>
              <a:t>Immutable Infrastructure </a:t>
            </a:r>
            <a:r>
              <a:rPr lang="en-GB" sz="1500">
                <a:solidFill>
                  <a:schemeClr val="dk1"/>
                </a:solidFill>
                <a:latin typeface="Montserrat"/>
                <a:ea typeface="Montserrat"/>
                <a:cs typeface="Montserrat"/>
                <a:sym typeface="Montserrat"/>
              </a:rPr>
              <a:t>paradigm.</a:t>
            </a:r>
            <a:endParaRPr sz="1500">
              <a:solidFill>
                <a:schemeClr val="dk1"/>
              </a:solidFill>
              <a:latin typeface="Montserrat"/>
              <a:ea typeface="Montserrat"/>
              <a:cs typeface="Montserrat"/>
              <a:sym typeface="Montserrat"/>
            </a:endParaRPr>
          </a:p>
        </p:txBody>
      </p:sp>
      <p:pic>
        <p:nvPicPr>
          <p:cNvPr id="984" name="Google Shape;984;p99"/>
          <p:cNvPicPr preferRelativeResize="0"/>
          <p:nvPr/>
        </p:nvPicPr>
        <p:blipFill>
          <a:blip r:embed="rId3">
            <a:alphaModFix/>
          </a:blip>
          <a:stretch>
            <a:fillRect/>
          </a:stretch>
        </p:blipFill>
        <p:spPr>
          <a:xfrm>
            <a:off x="1600375" y="2028301"/>
            <a:ext cx="5943250" cy="29457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8" name="Shape 988"/>
        <p:cNvGrpSpPr/>
        <p:nvPr/>
      </p:nvGrpSpPr>
      <p:grpSpPr>
        <a:xfrm>
          <a:off x="0" y="0"/>
          <a:ext cx="0" cy="0"/>
          <a:chOff x="0" y="0"/>
          <a:chExt cx="0" cy="0"/>
        </a:xfrm>
      </p:grpSpPr>
      <p:pic>
        <p:nvPicPr>
          <p:cNvPr id="989" name="Google Shape;989;p100"/>
          <p:cNvPicPr preferRelativeResize="0"/>
          <p:nvPr/>
        </p:nvPicPr>
        <p:blipFill rotWithShape="1">
          <a:blip r:embed="rId3">
            <a:alphaModFix/>
          </a:blip>
          <a:srcRect b="8287" l="15372" r="15628" t="8924"/>
          <a:stretch/>
        </p:blipFill>
        <p:spPr>
          <a:xfrm>
            <a:off x="1836125" y="2078400"/>
            <a:ext cx="7263100" cy="3010625"/>
          </a:xfrm>
          <a:prstGeom prst="rect">
            <a:avLst/>
          </a:prstGeom>
          <a:noFill/>
          <a:ln>
            <a:noFill/>
          </a:ln>
        </p:spPr>
      </p:pic>
      <p:sp>
        <p:nvSpPr>
          <p:cNvPr id="990" name="Google Shape;990;p100"/>
          <p:cNvSpPr txBox="1"/>
          <p:nvPr>
            <p:ph type="title"/>
          </p:nvPr>
        </p:nvSpPr>
        <p:spPr>
          <a:xfrm>
            <a:off x="211800" y="174072"/>
            <a:ext cx="8319600" cy="1213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GB"/>
              <a:t>What is Puppet?</a:t>
            </a:r>
            <a:endParaRPr/>
          </a:p>
        </p:txBody>
      </p:sp>
      <p:sp>
        <p:nvSpPr>
          <p:cNvPr id="991" name="Google Shape;991;p100"/>
          <p:cNvSpPr txBox="1"/>
          <p:nvPr/>
        </p:nvSpPr>
        <p:spPr>
          <a:xfrm>
            <a:off x="0" y="1387550"/>
            <a:ext cx="9144000" cy="1740000"/>
          </a:xfrm>
          <a:prstGeom prst="rect">
            <a:avLst/>
          </a:prstGeom>
          <a:noFill/>
          <a:ln>
            <a:noFill/>
          </a:ln>
        </p:spPr>
        <p:txBody>
          <a:bodyPr anchorCtr="0" anchor="t" bIns="91425" lIns="91425" spcFirstLastPara="1" rIns="91425" wrap="square" tIns="91425">
            <a:noAutofit/>
          </a:bodyPr>
          <a:lstStyle/>
          <a:p>
            <a:pPr indent="-323850" lvl="0" marL="457200" marR="152400" rtl="0" algn="l">
              <a:lnSpc>
                <a:spcPct val="131625"/>
              </a:lnSpc>
              <a:spcBef>
                <a:spcPts val="0"/>
              </a:spcBef>
              <a:spcAft>
                <a:spcPts val="0"/>
              </a:spcAft>
              <a:buClr>
                <a:schemeClr val="dk1"/>
              </a:buClr>
              <a:buSzPts val="1500"/>
              <a:buFont typeface="Montserrat"/>
              <a:buChar char="●"/>
            </a:pPr>
            <a:r>
              <a:rPr lang="en-GB" sz="1500">
                <a:solidFill>
                  <a:schemeClr val="dk1"/>
                </a:solidFill>
                <a:latin typeface="Montserrat"/>
                <a:ea typeface="Montserrat"/>
                <a:cs typeface="Montserrat"/>
                <a:sym typeface="Montserrat"/>
              </a:rPr>
              <a:t>A configuration management tool for centralising and automating configuration management.</a:t>
            </a:r>
            <a:endParaRPr sz="1500">
              <a:solidFill>
                <a:schemeClr val="dk1"/>
              </a:solidFill>
              <a:latin typeface="Montserrat"/>
              <a:ea typeface="Montserrat"/>
              <a:cs typeface="Montserrat"/>
              <a:sym typeface="Montserrat"/>
            </a:endParaRPr>
          </a:p>
        </p:txBody>
      </p:sp>
      <p:pic>
        <p:nvPicPr>
          <p:cNvPr id="992" name="Google Shape;992;p100"/>
          <p:cNvPicPr preferRelativeResize="0"/>
          <p:nvPr/>
        </p:nvPicPr>
        <p:blipFill>
          <a:blip r:embed="rId4">
            <a:alphaModFix/>
          </a:blip>
          <a:stretch>
            <a:fillRect/>
          </a:stretch>
        </p:blipFill>
        <p:spPr>
          <a:xfrm>
            <a:off x="6185200" y="337808"/>
            <a:ext cx="2153526" cy="7609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6" name="Shape 996"/>
        <p:cNvGrpSpPr/>
        <p:nvPr/>
      </p:nvGrpSpPr>
      <p:grpSpPr>
        <a:xfrm>
          <a:off x="0" y="0"/>
          <a:ext cx="0" cy="0"/>
          <a:chOff x="0" y="0"/>
          <a:chExt cx="0" cy="0"/>
        </a:xfrm>
      </p:grpSpPr>
      <p:pic>
        <p:nvPicPr>
          <p:cNvPr id="997" name="Google Shape;997;p101"/>
          <p:cNvPicPr preferRelativeResize="0"/>
          <p:nvPr/>
        </p:nvPicPr>
        <p:blipFill>
          <a:blip r:embed="rId3">
            <a:alphaModFix/>
          </a:blip>
          <a:stretch>
            <a:fillRect/>
          </a:stretch>
        </p:blipFill>
        <p:spPr>
          <a:xfrm>
            <a:off x="4088450" y="2276053"/>
            <a:ext cx="4821251" cy="2697824"/>
          </a:xfrm>
          <a:prstGeom prst="rect">
            <a:avLst/>
          </a:prstGeom>
          <a:noFill/>
          <a:ln>
            <a:noFill/>
          </a:ln>
        </p:spPr>
      </p:pic>
      <p:sp>
        <p:nvSpPr>
          <p:cNvPr id="998" name="Google Shape;998;p101"/>
          <p:cNvSpPr txBox="1"/>
          <p:nvPr>
            <p:ph type="title"/>
          </p:nvPr>
        </p:nvSpPr>
        <p:spPr>
          <a:xfrm>
            <a:off x="211800" y="174072"/>
            <a:ext cx="8319600" cy="1213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GB"/>
              <a:t>What is Chef?</a:t>
            </a:r>
            <a:endParaRPr/>
          </a:p>
        </p:txBody>
      </p:sp>
      <p:sp>
        <p:nvSpPr>
          <p:cNvPr id="999" name="Google Shape;999;p101"/>
          <p:cNvSpPr txBox="1"/>
          <p:nvPr/>
        </p:nvSpPr>
        <p:spPr>
          <a:xfrm>
            <a:off x="0" y="1387550"/>
            <a:ext cx="9144000" cy="2450700"/>
          </a:xfrm>
          <a:prstGeom prst="rect">
            <a:avLst/>
          </a:prstGeom>
          <a:noFill/>
          <a:ln>
            <a:noFill/>
          </a:ln>
        </p:spPr>
        <p:txBody>
          <a:bodyPr anchorCtr="0" anchor="t" bIns="91425" lIns="91425" spcFirstLastPara="1" rIns="91425" wrap="square" tIns="91425">
            <a:noAutofit/>
          </a:bodyPr>
          <a:lstStyle/>
          <a:p>
            <a:pPr indent="-323850" lvl="0" marL="457200" marR="152400" rtl="0" algn="l">
              <a:lnSpc>
                <a:spcPct val="131625"/>
              </a:lnSpc>
              <a:spcBef>
                <a:spcPts val="0"/>
              </a:spcBef>
              <a:spcAft>
                <a:spcPts val="0"/>
              </a:spcAft>
              <a:buClr>
                <a:schemeClr val="dk1"/>
              </a:buClr>
              <a:buSzPts val="1500"/>
              <a:buFont typeface="Montserrat"/>
              <a:buChar char="●"/>
            </a:pPr>
            <a:r>
              <a:rPr lang="en-GB" sz="1500">
                <a:solidFill>
                  <a:schemeClr val="dk1"/>
                </a:solidFill>
                <a:latin typeface="Montserrat"/>
                <a:ea typeface="Montserrat"/>
                <a:cs typeface="Montserrat"/>
                <a:sym typeface="Montserrat"/>
              </a:rPr>
              <a:t>A configuration management tool for centralising and automating configuration management.</a:t>
            </a:r>
            <a:endParaRPr sz="1500">
              <a:solidFill>
                <a:schemeClr val="dk1"/>
              </a:solidFill>
              <a:latin typeface="Montserrat"/>
              <a:ea typeface="Montserrat"/>
              <a:cs typeface="Montserrat"/>
              <a:sym typeface="Montserrat"/>
            </a:endParaRPr>
          </a:p>
          <a:p>
            <a:pPr indent="-323850" lvl="0" marL="457200" marR="152400" rtl="0" algn="l">
              <a:lnSpc>
                <a:spcPct val="131625"/>
              </a:lnSpc>
              <a:spcBef>
                <a:spcPts val="0"/>
              </a:spcBef>
              <a:spcAft>
                <a:spcPts val="0"/>
              </a:spcAft>
              <a:buClr>
                <a:schemeClr val="dk1"/>
              </a:buClr>
              <a:buSzPts val="1500"/>
              <a:buFont typeface="Montserrat"/>
              <a:buChar char="●"/>
            </a:pPr>
            <a:r>
              <a:rPr lang="en-GB" sz="1500">
                <a:solidFill>
                  <a:schemeClr val="dk1"/>
                </a:solidFill>
                <a:latin typeface="Montserrat"/>
                <a:ea typeface="Montserrat"/>
                <a:cs typeface="Montserrat"/>
                <a:sym typeface="Montserrat"/>
              </a:rPr>
              <a:t>Benefits of Chef:</a:t>
            </a:r>
            <a:endParaRPr sz="1500">
              <a:solidFill>
                <a:schemeClr val="dk1"/>
              </a:solidFill>
              <a:latin typeface="Montserrat"/>
              <a:ea typeface="Montserrat"/>
              <a:cs typeface="Montserrat"/>
              <a:sym typeface="Montserrat"/>
            </a:endParaRPr>
          </a:p>
          <a:p>
            <a:pPr indent="-323850" lvl="1" marL="914400" marR="152400" rtl="0" algn="l">
              <a:lnSpc>
                <a:spcPct val="131625"/>
              </a:lnSpc>
              <a:spcBef>
                <a:spcPts val="0"/>
              </a:spcBef>
              <a:spcAft>
                <a:spcPts val="0"/>
              </a:spcAft>
              <a:buClr>
                <a:schemeClr val="dk1"/>
              </a:buClr>
              <a:buSzPts val="1500"/>
              <a:buFont typeface="Montserrat"/>
              <a:buChar char="○"/>
            </a:pPr>
            <a:r>
              <a:rPr lang="en-GB" sz="1500">
                <a:solidFill>
                  <a:schemeClr val="dk1"/>
                </a:solidFill>
                <a:latin typeface="Montserrat"/>
                <a:ea typeface="Montserrat"/>
                <a:cs typeface="Montserrat"/>
                <a:sym typeface="Montserrat"/>
              </a:rPr>
              <a:t>Confidence through code</a:t>
            </a:r>
            <a:endParaRPr sz="1500">
              <a:solidFill>
                <a:schemeClr val="dk1"/>
              </a:solidFill>
              <a:latin typeface="Montserrat"/>
              <a:ea typeface="Montserrat"/>
              <a:cs typeface="Montserrat"/>
              <a:sym typeface="Montserrat"/>
            </a:endParaRPr>
          </a:p>
          <a:p>
            <a:pPr indent="-323850" lvl="1" marL="914400" marR="152400" rtl="0" algn="l">
              <a:lnSpc>
                <a:spcPct val="131625"/>
              </a:lnSpc>
              <a:spcBef>
                <a:spcPts val="0"/>
              </a:spcBef>
              <a:spcAft>
                <a:spcPts val="0"/>
              </a:spcAft>
              <a:buClr>
                <a:schemeClr val="dk1"/>
              </a:buClr>
              <a:buSzPts val="1500"/>
              <a:buFont typeface="Montserrat"/>
              <a:buChar char="○"/>
            </a:pPr>
            <a:r>
              <a:rPr lang="en-GB" sz="1500">
                <a:solidFill>
                  <a:schemeClr val="dk1"/>
                </a:solidFill>
                <a:latin typeface="Montserrat"/>
                <a:ea typeface="Montserrat"/>
                <a:cs typeface="Montserrat"/>
                <a:sym typeface="Montserrat"/>
              </a:rPr>
              <a:t>Drift elimination</a:t>
            </a:r>
            <a:endParaRPr sz="1500">
              <a:solidFill>
                <a:schemeClr val="dk1"/>
              </a:solidFill>
              <a:latin typeface="Montserrat"/>
              <a:ea typeface="Montserrat"/>
              <a:cs typeface="Montserrat"/>
              <a:sym typeface="Montserrat"/>
            </a:endParaRPr>
          </a:p>
          <a:p>
            <a:pPr indent="-323850" lvl="1" marL="914400" marR="152400" rtl="0" algn="l">
              <a:lnSpc>
                <a:spcPct val="131625"/>
              </a:lnSpc>
              <a:spcBef>
                <a:spcPts val="0"/>
              </a:spcBef>
              <a:spcAft>
                <a:spcPts val="0"/>
              </a:spcAft>
              <a:buClr>
                <a:schemeClr val="dk1"/>
              </a:buClr>
              <a:buSzPts val="1500"/>
              <a:buFont typeface="Montserrat"/>
              <a:buChar char="○"/>
            </a:pPr>
            <a:r>
              <a:rPr lang="en-GB" sz="1500">
                <a:solidFill>
                  <a:schemeClr val="dk1"/>
                </a:solidFill>
                <a:latin typeface="Montserrat"/>
                <a:ea typeface="Montserrat"/>
                <a:cs typeface="Montserrat"/>
                <a:sym typeface="Montserrat"/>
              </a:rPr>
              <a:t>Manage disparate systems as one</a:t>
            </a:r>
            <a:endParaRPr sz="1500">
              <a:solidFill>
                <a:schemeClr val="dk1"/>
              </a:solidFill>
              <a:latin typeface="Montserrat"/>
              <a:ea typeface="Montserrat"/>
              <a:cs typeface="Montserrat"/>
              <a:sym typeface="Montserrat"/>
            </a:endParaRPr>
          </a:p>
          <a:p>
            <a:pPr indent="-323850" lvl="1" marL="914400" marR="152400" rtl="0" algn="l">
              <a:lnSpc>
                <a:spcPct val="131625"/>
              </a:lnSpc>
              <a:spcBef>
                <a:spcPts val="0"/>
              </a:spcBef>
              <a:spcAft>
                <a:spcPts val="0"/>
              </a:spcAft>
              <a:buClr>
                <a:schemeClr val="dk1"/>
              </a:buClr>
              <a:buSzPts val="1500"/>
              <a:buFont typeface="Montserrat"/>
              <a:buChar char="○"/>
            </a:pPr>
            <a:r>
              <a:rPr lang="en-GB" sz="1500">
                <a:solidFill>
                  <a:schemeClr val="dk1"/>
                </a:solidFill>
                <a:latin typeface="Montserrat"/>
                <a:ea typeface="Montserrat"/>
                <a:cs typeface="Montserrat"/>
                <a:sym typeface="Montserrat"/>
              </a:rPr>
              <a:t>Extreme flexibility</a:t>
            </a:r>
            <a:endParaRPr sz="1500">
              <a:solidFill>
                <a:schemeClr val="dk1"/>
              </a:solidFill>
              <a:latin typeface="Montserrat"/>
              <a:ea typeface="Montserrat"/>
              <a:cs typeface="Montserrat"/>
              <a:sym typeface="Montserra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3" name="Shape 1003"/>
        <p:cNvGrpSpPr/>
        <p:nvPr/>
      </p:nvGrpSpPr>
      <p:grpSpPr>
        <a:xfrm>
          <a:off x="0" y="0"/>
          <a:ext cx="0" cy="0"/>
          <a:chOff x="0" y="0"/>
          <a:chExt cx="0" cy="0"/>
        </a:xfrm>
      </p:grpSpPr>
      <p:sp>
        <p:nvSpPr>
          <p:cNvPr id="1004" name="Google Shape;1004;p102"/>
          <p:cNvSpPr txBox="1"/>
          <p:nvPr>
            <p:ph type="title"/>
          </p:nvPr>
        </p:nvSpPr>
        <p:spPr>
          <a:xfrm>
            <a:off x="211792" y="174078"/>
            <a:ext cx="8319600" cy="635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GB"/>
              <a:t>Upcoming Mentoring Sessions</a:t>
            </a:r>
            <a:endParaRPr/>
          </a:p>
        </p:txBody>
      </p:sp>
      <p:sp>
        <p:nvSpPr>
          <p:cNvPr id="1005" name="Google Shape;1005;p102"/>
          <p:cNvSpPr txBox="1"/>
          <p:nvPr/>
        </p:nvSpPr>
        <p:spPr>
          <a:xfrm>
            <a:off x="0" y="1387550"/>
            <a:ext cx="9144000" cy="3756000"/>
          </a:xfrm>
          <a:prstGeom prst="rect">
            <a:avLst/>
          </a:prstGeom>
          <a:noFill/>
          <a:ln>
            <a:noFill/>
          </a:ln>
        </p:spPr>
        <p:txBody>
          <a:bodyPr anchorCtr="0" anchor="t" bIns="91425" lIns="91425" spcFirstLastPara="1" rIns="91425" wrap="square" tIns="91425">
            <a:noAutofit/>
          </a:bodyPr>
          <a:lstStyle/>
          <a:p>
            <a:pPr indent="-323850" lvl="0" marL="457200" marR="152400" rtl="0" algn="l">
              <a:lnSpc>
                <a:spcPct val="131625"/>
              </a:lnSpc>
              <a:spcBef>
                <a:spcPts val="0"/>
              </a:spcBef>
              <a:spcAft>
                <a:spcPts val="0"/>
              </a:spcAft>
              <a:buClr>
                <a:schemeClr val="dk1"/>
              </a:buClr>
              <a:buSzPts val="1500"/>
              <a:buFont typeface="Montserrat"/>
              <a:buChar char="●"/>
            </a:pPr>
            <a:r>
              <a:rPr lang="en-GB" sz="1500">
                <a:solidFill>
                  <a:schemeClr val="dk1"/>
                </a:solidFill>
                <a:latin typeface="Montserrat"/>
                <a:ea typeface="Montserrat"/>
                <a:cs typeface="Montserrat"/>
                <a:sym typeface="Montserrat"/>
              </a:rPr>
              <a:t>Configuration management demo </a:t>
            </a:r>
            <a:endParaRPr sz="1500">
              <a:solidFill>
                <a:schemeClr val="dk1"/>
              </a:solidFill>
              <a:latin typeface="Montserrat"/>
              <a:ea typeface="Montserrat"/>
              <a:cs typeface="Montserrat"/>
              <a:sym typeface="Montserrat"/>
            </a:endParaRPr>
          </a:p>
          <a:p>
            <a:pPr indent="-323850" lvl="0" marL="457200" marR="152400" rtl="0" algn="l">
              <a:lnSpc>
                <a:spcPct val="131625"/>
              </a:lnSpc>
              <a:spcBef>
                <a:spcPts val="0"/>
              </a:spcBef>
              <a:spcAft>
                <a:spcPts val="0"/>
              </a:spcAft>
              <a:buClr>
                <a:schemeClr val="dk1"/>
              </a:buClr>
              <a:buSzPts val="1500"/>
              <a:buFont typeface="Montserrat"/>
              <a:buChar char="●"/>
            </a:pPr>
            <a:r>
              <a:rPr lang="en-GB" sz="1500">
                <a:solidFill>
                  <a:schemeClr val="dk1"/>
                </a:solidFill>
                <a:latin typeface="Montserrat"/>
                <a:ea typeface="Montserrat"/>
                <a:cs typeface="Montserrat"/>
                <a:sym typeface="Montserrat"/>
              </a:rPr>
              <a:t>Puppet deep dive</a:t>
            </a:r>
            <a:endParaRPr sz="1500">
              <a:solidFill>
                <a:schemeClr val="dk1"/>
              </a:solidFill>
              <a:latin typeface="Montserrat"/>
              <a:ea typeface="Montserrat"/>
              <a:cs typeface="Montserrat"/>
              <a:sym typeface="Montserrat"/>
            </a:endParaRPr>
          </a:p>
          <a:p>
            <a:pPr indent="-323850" lvl="0" marL="457200" marR="152400" rtl="0" algn="l">
              <a:lnSpc>
                <a:spcPct val="131625"/>
              </a:lnSpc>
              <a:spcBef>
                <a:spcPts val="0"/>
              </a:spcBef>
              <a:spcAft>
                <a:spcPts val="0"/>
              </a:spcAft>
              <a:buClr>
                <a:schemeClr val="dk1"/>
              </a:buClr>
              <a:buSzPts val="1500"/>
              <a:buFont typeface="Montserrat"/>
              <a:buChar char="●"/>
            </a:pPr>
            <a:r>
              <a:rPr lang="en-GB" sz="1500">
                <a:solidFill>
                  <a:schemeClr val="dk1"/>
                </a:solidFill>
                <a:latin typeface="Montserrat"/>
                <a:ea typeface="Montserrat"/>
                <a:cs typeface="Montserrat"/>
                <a:sym typeface="Montserrat"/>
              </a:rPr>
              <a:t>Chef deep dive</a:t>
            </a:r>
            <a:endParaRPr sz="1500">
              <a:solidFill>
                <a:schemeClr val="dk1"/>
              </a:solidFill>
              <a:latin typeface="Montserrat"/>
              <a:ea typeface="Montserrat"/>
              <a:cs typeface="Montserrat"/>
              <a:sym typeface="Montserrat"/>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1_Office Theme">
  <a:themeElements>
    <a:clrScheme name="Custom 36">
      <a:dk1>
        <a:srgbClr val="000000"/>
      </a:dk1>
      <a:lt1>
        <a:srgbClr val="FFFFFF"/>
      </a:lt1>
      <a:dk2>
        <a:srgbClr val="808080"/>
      </a:dk2>
      <a:lt2>
        <a:srgbClr val="F2F2F2"/>
      </a:lt2>
      <a:accent1>
        <a:srgbClr val="FAB31E"/>
      </a:accent1>
      <a:accent2>
        <a:srgbClr val="000000"/>
      </a:accent2>
      <a:accent3>
        <a:srgbClr val="FFFFFF"/>
      </a:accent3>
      <a:accent4>
        <a:srgbClr val="513272"/>
      </a:accent4>
      <a:accent5>
        <a:srgbClr val="F2F2F2"/>
      </a:accent5>
      <a:accent6>
        <a:srgbClr val="C31E58"/>
      </a:accent6>
      <a:hlink>
        <a:srgbClr val="000000"/>
      </a:hlink>
      <a:folHlink>
        <a:srgbClr val="808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